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24.JPG" ContentType="image/jpeg"/>
  <Override PartName="/ppt/notesSlides/notesSlide6.xml" ContentType="application/vnd.openxmlformats-officedocument.presentationml.notesSlide+xml"/>
  <Override PartName="/ppt/media/image27.JPG" ContentType="image/jpeg"/>
  <Override PartName="/ppt/notesSlides/notesSlide7.xml" ContentType="application/vnd.openxmlformats-officedocument.presentationml.notesSlide+xml"/>
  <Override PartName="/ppt/media/image28.JPG" ContentType="image/jpeg"/>
  <Override PartName="/ppt/media/image29.JPG" ContentType="image/jpeg"/>
  <Override PartName="/ppt/notesSlides/notesSlide8.xml" ContentType="application/vnd.openxmlformats-officedocument.presentationml.notesSlide+xml"/>
  <Override PartName="/ppt/media/image30.JPG" ContentType="image/jpeg"/>
  <Override PartName="/ppt/media/image31.jpg" ContentType="image/jpeg"/>
  <Override PartName="/ppt/notesSlides/notesSlide9.xml" ContentType="application/vnd.openxmlformats-officedocument.presentationml.notesSlide+xml"/>
  <Override PartName="/ppt/media/image32.jp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46.JPG" ContentType="image/jpeg"/>
  <Override PartName="/ppt/media/image47.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791" r:id="rId2"/>
    <p:sldMasterId id="2147483836" r:id="rId3"/>
    <p:sldMasterId id="2147483861" r:id="rId4"/>
    <p:sldMasterId id="2147483870" r:id="rId5"/>
    <p:sldMasterId id="2147483879" r:id="rId6"/>
    <p:sldMasterId id="2147483888" r:id="rId7"/>
    <p:sldMasterId id="2147483897" r:id="rId8"/>
    <p:sldMasterId id="2147483926" r:id="rId9"/>
    <p:sldMasterId id="2147483939" r:id="rId10"/>
  </p:sldMasterIdLst>
  <p:notesMasterIdLst>
    <p:notesMasterId r:id="rId47"/>
  </p:notesMasterIdLst>
  <p:handoutMasterIdLst>
    <p:handoutMasterId r:id="rId48"/>
  </p:handoutMasterIdLst>
  <p:sldIdLst>
    <p:sldId id="279" r:id="rId11"/>
    <p:sldId id="291" r:id="rId12"/>
    <p:sldId id="262" r:id="rId13"/>
    <p:sldId id="276" r:id="rId14"/>
    <p:sldId id="294" r:id="rId15"/>
    <p:sldId id="367" r:id="rId16"/>
    <p:sldId id="275" r:id="rId17"/>
    <p:sldId id="285" r:id="rId18"/>
    <p:sldId id="293" r:id="rId19"/>
    <p:sldId id="376" r:id="rId20"/>
    <p:sldId id="358" r:id="rId21"/>
    <p:sldId id="354" r:id="rId22"/>
    <p:sldId id="361" r:id="rId23"/>
    <p:sldId id="362" r:id="rId24"/>
    <p:sldId id="363" r:id="rId25"/>
    <p:sldId id="343" r:id="rId26"/>
    <p:sldId id="351" r:id="rId27"/>
    <p:sldId id="338" r:id="rId28"/>
    <p:sldId id="378" r:id="rId29"/>
    <p:sldId id="352" r:id="rId30"/>
    <p:sldId id="353" r:id="rId31"/>
    <p:sldId id="350" r:id="rId32"/>
    <p:sldId id="298" r:id="rId33"/>
    <p:sldId id="321" r:id="rId34"/>
    <p:sldId id="357" r:id="rId35"/>
    <p:sldId id="368" r:id="rId36"/>
    <p:sldId id="369" r:id="rId37"/>
    <p:sldId id="370" r:id="rId38"/>
    <p:sldId id="371" r:id="rId39"/>
    <p:sldId id="373" r:id="rId40"/>
    <p:sldId id="297" r:id="rId41"/>
    <p:sldId id="310" r:id="rId42"/>
    <p:sldId id="355" r:id="rId43"/>
    <p:sldId id="278" r:id="rId44"/>
    <p:sldId id="295" r:id="rId45"/>
    <p:sldId id="277" r:id="rId4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E4D8"/>
    <a:srgbClr val="0E625C"/>
    <a:srgbClr val="0000CC"/>
    <a:srgbClr val="FFFFFF"/>
    <a:srgbClr val="FFFFCC"/>
    <a:srgbClr val="CCFFCC"/>
    <a:srgbClr val="FFCC66"/>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94651" autoAdjust="0"/>
  </p:normalViewPr>
  <p:slideViewPr>
    <p:cSldViewPr>
      <p:cViewPr varScale="1">
        <p:scale>
          <a:sx n="121" d="100"/>
          <a:sy n="121" d="100"/>
        </p:scale>
        <p:origin x="1290" y="96"/>
      </p:cViewPr>
      <p:guideLst>
        <p:guide orient="horz" pos="2160"/>
        <p:guide pos="2880"/>
      </p:guideLst>
    </p:cSldViewPr>
  </p:slideViewPr>
  <p:notesTextViewPr>
    <p:cViewPr>
      <p:scale>
        <a:sx n="100" d="100"/>
        <a:sy n="100" d="100"/>
      </p:scale>
      <p:origin x="0" y="0"/>
    </p:cViewPr>
  </p:notesTextViewPr>
  <p:sorterViewPr>
    <p:cViewPr>
      <p:scale>
        <a:sx n="97" d="100"/>
        <a:sy n="97" d="100"/>
      </p:scale>
      <p:origin x="0" y="-2418"/>
    </p:cViewPr>
  </p:sorterViewPr>
  <p:notesViewPr>
    <p:cSldViewPr>
      <p:cViewPr varScale="1">
        <p:scale>
          <a:sx n="71" d="100"/>
          <a:sy n="71" d="100"/>
        </p:scale>
        <p:origin x="-1987" y="-82"/>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776BCE-C5EA-47A7-B6DC-84333C779294}"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US"/>
        </a:p>
      </dgm:t>
    </dgm:pt>
    <dgm:pt modelId="{60EBEEB9-C8AB-4E9B-A153-BD1F3E892C03}">
      <dgm:prSet phldrT="[Text]"/>
      <dgm:spPr>
        <a:solidFill>
          <a:srgbClr val="A70050"/>
        </a:solidFill>
      </dgm:spPr>
      <dgm:t>
        <a:bodyPr/>
        <a:lstStyle/>
        <a:p>
          <a:r>
            <a:rPr lang="en-US" dirty="0" smtClean="0"/>
            <a:t>Application Submitted</a:t>
          </a:r>
          <a:endParaRPr lang="en-US" dirty="0"/>
        </a:p>
      </dgm:t>
    </dgm:pt>
    <dgm:pt modelId="{A9FD5275-E1CF-48A9-9EE1-2FA5267CA258}" type="parTrans" cxnId="{9F06D63C-B7E6-4607-89A0-5F73E4511131}">
      <dgm:prSet/>
      <dgm:spPr/>
      <dgm:t>
        <a:bodyPr/>
        <a:lstStyle/>
        <a:p>
          <a:endParaRPr lang="en-US"/>
        </a:p>
      </dgm:t>
    </dgm:pt>
    <dgm:pt modelId="{04C35927-8050-4014-8777-121B46B8E3E6}" type="sibTrans" cxnId="{9F06D63C-B7E6-4607-89A0-5F73E4511131}">
      <dgm:prSet/>
      <dgm:spPr>
        <a:solidFill>
          <a:srgbClr val="A70050"/>
        </a:solidFill>
        <a:ln>
          <a:solidFill>
            <a:srgbClr val="A70050"/>
          </a:solidFill>
        </a:ln>
      </dgm:spPr>
      <dgm:t>
        <a:bodyPr/>
        <a:lstStyle/>
        <a:p>
          <a:endParaRPr lang="en-US"/>
        </a:p>
      </dgm:t>
    </dgm:pt>
    <dgm:pt modelId="{646F04EC-BFE6-4CDF-A593-E16BDA80AD21}">
      <dgm:prSet phldrT="[Text]" custT="1"/>
      <dgm:spPr>
        <a:ln>
          <a:solidFill>
            <a:srgbClr val="A70050"/>
          </a:solidFill>
        </a:ln>
      </dgm:spPr>
      <dgm:t>
        <a:bodyPr/>
        <a:lstStyle/>
        <a:p>
          <a:r>
            <a:rPr lang="en-US" sz="1400" dirty="0" smtClean="0"/>
            <a:t>Applicant completes &amp; submits AMCAS application online</a:t>
          </a:r>
          <a:endParaRPr lang="en-US" sz="1400" dirty="0"/>
        </a:p>
      </dgm:t>
    </dgm:pt>
    <dgm:pt modelId="{EE0CB32D-AB03-4283-810B-A50771FEA446}" type="parTrans" cxnId="{F625E1A5-B7CF-4A61-9767-DDD3191E6D9D}">
      <dgm:prSet/>
      <dgm:spPr/>
      <dgm:t>
        <a:bodyPr/>
        <a:lstStyle/>
        <a:p>
          <a:endParaRPr lang="en-US"/>
        </a:p>
      </dgm:t>
    </dgm:pt>
    <dgm:pt modelId="{805C9EBF-9E11-49AD-9353-0DA14D4BA26E}" type="sibTrans" cxnId="{F625E1A5-B7CF-4A61-9767-DDD3191E6D9D}">
      <dgm:prSet/>
      <dgm:spPr/>
      <dgm:t>
        <a:bodyPr/>
        <a:lstStyle/>
        <a:p>
          <a:endParaRPr lang="en-US"/>
        </a:p>
      </dgm:t>
    </dgm:pt>
    <dgm:pt modelId="{FEC99E01-C2DB-4122-8C1A-53A44D02FF4B}">
      <dgm:prSet phldrT="[Text]"/>
      <dgm:spPr/>
      <dgm:t>
        <a:bodyPr/>
        <a:lstStyle/>
        <a:p>
          <a:r>
            <a:rPr lang="en-US" dirty="0" smtClean="0"/>
            <a:t>Application Processed</a:t>
          </a:r>
          <a:endParaRPr lang="en-US" dirty="0"/>
        </a:p>
      </dgm:t>
    </dgm:pt>
    <dgm:pt modelId="{9CC29898-68DA-4A84-9980-1548C4F4B23D}" type="parTrans" cxnId="{54F4BEE1-8F64-48F4-B376-5233FADDD24F}">
      <dgm:prSet/>
      <dgm:spPr/>
      <dgm:t>
        <a:bodyPr/>
        <a:lstStyle/>
        <a:p>
          <a:endParaRPr lang="en-US"/>
        </a:p>
      </dgm:t>
    </dgm:pt>
    <dgm:pt modelId="{C0332FD0-BF61-4B2B-984C-1B9692E33D48}" type="sibTrans" cxnId="{54F4BEE1-8F64-48F4-B376-5233FADDD24F}">
      <dgm:prSet/>
      <dgm:spPr/>
      <dgm:t>
        <a:bodyPr/>
        <a:lstStyle/>
        <a:p>
          <a:endParaRPr lang="en-US"/>
        </a:p>
      </dgm:t>
    </dgm:pt>
    <dgm:pt modelId="{5A72C95D-A9B7-4A4E-AA9C-BF9E322007AF}">
      <dgm:prSet phldrT="[Text]" custT="1"/>
      <dgm:spPr/>
      <dgm:t>
        <a:bodyPr/>
        <a:lstStyle/>
        <a:p>
          <a:r>
            <a:rPr lang="en-US" sz="1400" dirty="0" smtClean="0"/>
            <a:t>Applicant arranges for all required official transcripts to be sent to AMCAS</a:t>
          </a:r>
          <a:endParaRPr lang="en-US" sz="1400" dirty="0"/>
        </a:p>
      </dgm:t>
    </dgm:pt>
    <dgm:pt modelId="{737B5AE9-19D3-451E-9C27-1CC2BE0998B8}" type="parTrans" cxnId="{908C7828-F2A2-4E53-9C8C-2305D1C0A9E0}">
      <dgm:prSet/>
      <dgm:spPr/>
      <dgm:t>
        <a:bodyPr/>
        <a:lstStyle/>
        <a:p>
          <a:endParaRPr lang="en-US"/>
        </a:p>
      </dgm:t>
    </dgm:pt>
    <dgm:pt modelId="{BC6FB4F8-0654-4712-B59D-09B2076F11DA}" type="sibTrans" cxnId="{908C7828-F2A2-4E53-9C8C-2305D1C0A9E0}">
      <dgm:prSet/>
      <dgm:spPr/>
      <dgm:t>
        <a:bodyPr/>
        <a:lstStyle/>
        <a:p>
          <a:endParaRPr lang="en-US"/>
        </a:p>
      </dgm:t>
    </dgm:pt>
    <dgm:pt modelId="{94CC4E23-3BD3-4958-965B-5B20EDF6356B}">
      <dgm:prSet phldrT="[Text]"/>
      <dgm:spPr/>
      <dgm:t>
        <a:bodyPr/>
        <a:lstStyle/>
        <a:p>
          <a:r>
            <a:rPr lang="en-US" dirty="0" smtClean="0"/>
            <a:t>Application Delivered</a:t>
          </a:r>
          <a:endParaRPr lang="en-US" dirty="0"/>
        </a:p>
      </dgm:t>
    </dgm:pt>
    <dgm:pt modelId="{6F8DFE90-649A-459A-92A5-C3E6EA7026B5}" type="parTrans" cxnId="{D234C5BF-52EA-45D0-BF8D-5691D84D6CD0}">
      <dgm:prSet/>
      <dgm:spPr/>
      <dgm:t>
        <a:bodyPr/>
        <a:lstStyle/>
        <a:p>
          <a:endParaRPr lang="en-US"/>
        </a:p>
      </dgm:t>
    </dgm:pt>
    <dgm:pt modelId="{97BB7BA6-6581-472E-B667-83DA9E9F6D57}" type="sibTrans" cxnId="{D234C5BF-52EA-45D0-BF8D-5691D84D6CD0}">
      <dgm:prSet/>
      <dgm:spPr/>
      <dgm:t>
        <a:bodyPr/>
        <a:lstStyle/>
        <a:p>
          <a:endParaRPr lang="en-US"/>
        </a:p>
      </dgm:t>
    </dgm:pt>
    <dgm:pt modelId="{58BEA5A3-119C-435D-8FA3-10318C4DCD1F}">
      <dgm:prSet phldrT="[Text]" custT="1"/>
      <dgm:spPr/>
      <dgm:t>
        <a:bodyPr/>
        <a:lstStyle/>
        <a:p>
          <a:r>
            <a:rPr lang="en-US" sz="1400" dirty="0" smtClean="0"/>
            <a:t>AMCAS distributes verified application to designated med schools</a:t>
          </a:r>
          <a:endParaRPr lang="en-US" sz="1400" dirty="0"/>
        </a:p>
      </dgm:t>
    </dgm:pt>
    <dgm:pt modelId="{78D899A6-B92D-4EBD-B37E-5A9093663041}" type="parTrans" cxnId="{8CC56D92-BAED-4F5A-8E6B-45992E8E9700}">
      <dgm:prSet/>
      <dgm:spPr/>
      <dgm:t>
        <a:bodyPr/>
        <a:lstStyle/>
        <a:p>
          <a:endParaRPr lang="en-US"/>
        </a:p>
      </dgm:t>
    </dgm:pt>
    <dgm:pt modelId="{FCD9D40B-10EC-4D32-BDBA-7F2395301D14}" type="sibTrans" cxnId="{8CC56D92-BAED-4F5A-8E6B-45992E8E9700}">
      <dgm:prSet/>
      <dgm:spPr/>
      <dgm:t>
        <a:bodyPr/>
        <a:lstStyle/>
        <a:p>
          <a:endParaRPr lang="en-US"/>
        </a:p>
      </dgm:t>
    </dgm:pt>
    <dgm:pt modelId="{DEE81C1A-8E4D-432A-8108-4CB81F8FF0D0}">
      <dgm:prSet phldrT="[Text]" custT="1"/>
      <dgm:spPr/>
      <dgm:t>
        <a:bodyPr/>
        <a:lstStyle/>
        <a:p>
          <a:r>
            <a:rPr lang="en-US" sz="1400" dirty="0" smtClean="0"/>
            <a:t>AMCAS performs verification of coursework and calculates AMCAS GPAs</a:t>
          </a:r>
          <a:endParaRPr lang="en-US" sz="1400" dirty="0"/>
        </a:p>
      </dgm:t>
    </dgm:pt>
    <dgm:pt modelId="{3A841ACE-87B9-4F2D-8D11-22C83C104E33}" type="parTrans" cxnId="{75128C95-B283-47C9-834B-C27CE4BCCB02}">
      <dgm:prSet/>
      <dgm:spPr/>
      <dgm:t>
        <a:bodyPr/>
        <a:lstStyle/>
        <a:p>
          <a:endParaRPr lang="en-US"/>
        </a:p>
      </dgm:t>
    </dgm:pt>
    <dgm:pt modelId="{CD662AF0-6443-4318-95AE-F34B5279686F}" type="sibTrans" cxnId="{75128C95-B283-47C9-834B-C27CE4BCCB02}">
      <dgm:prSet/>
      <dgm:spPr/>
      <dgm:t>
        <a:bodyPr/>
        <a:lstStyle/>
        <a:p>
          <a:endParaRPr lang="en-US"/>
        </a:p>
      </dgm:t>
    </dgm:pt>
    <dgm:pt modelId="{C402F9D6-1F1F-487E-82A2-11AFB6A65305}">
      <dgm:prSet phldrT="[Text]" custT="1"/>
      <dgm:spPr/>
      <dgm:t>
        <a:bodyPr/>
        <a:lstStyle/>
        <a:p>
          <a:r>
            <a:rPr lang="en-US" sz="1400" dirty="0" smtClean="0"/>
            <a:t>AMCAS delivers letters to designated med schools as they are received</a:t>
          </a:r>
          <a:endParaRPr lang="en-US" sz="1400" dirty="0"/>
        </a:p>
      </dgm:t>
    </dgm:pt>
    <dgm:pt modelId="{87D393C3-EFED-45BA-9D9B-DAE258166972}" type="parTrans" cxnId="{551A6F85-0119-460E-A6DE-78E7DE20F8B6}">
      <dgm:prSet/>
      <dgm:spPr/>
      <dgm:t>
        <a:bodyPr/>
        <a:lstStyle/>
        <a:p>
          <a:endParaRPr lang="en-US"/>
        </a:p>
      </dgm:t>
    </dgm:pt>
    <dgm:pt modelId="{4388EB75-D5CE-4F3A-BF6D-73C255F7F000}" type="sibTrans" cxnId="{551A6F85-0119-460E-A6DE-78E7DE20F8B6}">
      <dgm:prSet/>
      <dgm:spPr/>
      <dgm:t>
        <a:bodyPr/>
        <a:lstStyle/>
        <a:p>
          <a:endParaRPr lang="en-US"/>
        </a:p>
      </dgm:t>
    </dgm:pt>
    <dgm:pt modelId="{7B3E4070-6A61-4853-9CF6-F193524040B7}">
      <dgm:prSet phldrT="[Text]" custT="1"/>
      <dgm:spPr/>
      <dgm:t>
        <a:bodyPr/>
        <a:lstStyle/>
        <a:p>
          <a:endParaRPr lang="en-US" sz="1400" dirty="0"/>
        </a:p>
      </dgm:t>
    </dgm:pt>
    <dgm:pt modelId="{E1EBDA45-EBC5-4EA8-A30B-606D43771673}" type="parTrans" cxnId="{C4FF8616-F8B9-47DD-AC0B-C72DC6EF241A}">
      <dgm:prSet/>
      <dgm:spPr/>
      <dgm:t>
        <a:bodyPr/>
        <a:lstStyle/>
        <a:p>
          <a:endParaRPr lang="en-US"/>
        </a:p>
      </dgm:t>
    </dgm:pt>
    <dgm:pt modelId="{D96492EF-2C4E-4A47-98D6-4E824AA44A30}" type="sibTrans" cxnId="{C4FF8616-F8B9-47DD-AC0B-C72DC6EF241A}">
      <dgm:prSet/>
      <dgm:spPr/>
      <dgm:t>
        <a:bodyPr/>
        <a:lstStyle/>
        <a:p>
          <a:endParaRPr lang="en-US"/>
        </a:p>
      </dgm:t>
    </dgm:pt>
    <dgm:pt modelId="{EE3A63AF-CEDD-4E34-B164-2DA27ACC7C70}">
      <dgm:prSet phldrT="[Text]" custT="1"/>
      <dgm:spPr/>
      <dgm:t>
        <a:bodyPr/>
        <a:lstStyle/>
        <a:p>
          <a:endParaRPr lang="en-US" sz="1400" dirty="0"/>
        </a:p>
      </dgm:t>
    </dgm:pt>
    <dgm:pt modelId="{45B33EC8-B811-4B13-9F47-B055F5BC25E0}" type="parTrans" cxnId="{10474823-E9CB-4250-B1D3-BB999561C9EC}">
      <dgm:prSet/>
      <dgm:spPr/>
      <dgm:t>
        <a:bodyPr/>
        <a:lstStyle/>
        <a:p>
          <a:endParaRPr lang="en-US"/>
        </a:p>
      </dgm:t>
    </dgm:pt>
    <dgm:pt modelId="{C1FD23F0-C5E0-496F-9C76-E80E75A23A2D}" type="sibTrans" cxnId="{10474823-E9CB-4250-B1D3-BB999561C9EC}">
      <dgm:prSet/>
      <dgm:spPr/>
      <dgm:t>
        <a:bodyPr/>
        <a:lstStyle/>
        <a:p>
          <a:endParaRPr lang="en-US"/>
        </a:p>
      </dgm:t>
    </dgm:pt>
    <dgm:pt modelId="{62F9BDDA-6D87-4B5D-9EC9-79A880FD0CE8}">
      <dgm:prSet phldrT="[Text]" custT="1"/>
      <dgm:spPr>
        <a:ln>
          <a:solidFill>
            <a:srgbClr val="A70050"/>
          </a:solidFill>
        </a:ln>
      </dgm:spPr>
      <dgm:t>
        <a:bodyPr/>
        <a:lstStyle/>
        <a:p>
          <a:r>
            <a:rPr lang="en-US" sz="1400" dirty="0" smtClean="0"/>
            <a:t>Applicant pays submission fees (or uses valid Fee Assistance Program benefits)</a:t>
          </a:r>
          <a:endParaRPr lang="en-US" sz="1400" dirty="0"/>
        </a:p>
      </dgm:t>
    </dgm:pt>
    <dgm:pt modelId="{AF33F39D-E1EB-4FD9-AE9B-07C6574210D0}" type="parTrans" cxnId="{9BF0BB88-A825-4B3E-85C8-0F3BB62DC49F}">
      <dgm:prSet/>
      <dgm:spPr/>
      <dgm:t>
        <a:bodyPr/>
        <a:lstStyle/>
        <a:p>
          <a:endParaRPr lang="en-US"/>
        </a:p>
      </dgm:t>
    </dgm:pt>
    <dgm:pt modelId="{F0F5CDE5-C393-4FE2-A6E8-1750A021FC61}" type="sibTrans" cxnId="{9BF0BB88-A825-4B3E-85C8-0F3BB62DC49F}">
      <dgm:prSet/>
      <dgm:spPr/>
      <dgm:t>
        <a:bodyPr/>
        <a:lstStyle/>
        <a:p>
          <a:endParaRPr lang="en-US"/>
        </a:p>
      </dgm:t>
    </dgm:pt>
    <dgm:pt modelId="{C4B10CDF-875B-42A2-A06D-2A6310758634}">
      <dgm:prSet phldrT="[Text]" custT="1"/>
      <dgm:spPr>
        <a:ln>
          <a:solidFill>
            <a:srgbClr val="A70050"/>
          </a:solidFill>
        </a:ln>
      </dgm:spPr>
      <dgm:t>
        <a:bodyPr/>
        <a:lstStyle/>
        <a:p>
          <a:endParaRPr lang="en-US" sz="1400" dirty="0"/>
        </a:p>
      </dgm:t>
    </dgm:pt>
    <dgm:pt modelId="{C2B04CCB-BCDC-4498-ABED-F541376D1782}" type="parTrans" cxnId="{A395E82F-CADA-4EE3-808C-DA55CE273F2B}">
      <dgm:prSet/>
      <dgm:spPr/>
      <dgm:t>
        <a:bodyPr/>
        <a:lstStyle/>
        <a:p>
          <a:endParaRPr lang="en-US"/>
        </a:p>
      </dgm:t>
    </dgm:pt>
    <dgm:pt modelId="{88126308-329F-49B6-8880-4E61FDF3EB88}" type="sibTrans" cxnId="{A395E82F-CADA-4EE3-808C-DA55CE273F2B}">
      <dgm:prSet/>
      <dgm:spPr/>
      <dgm:t>
        <a:bodyPr/>
        <a:lstStyle/>
        <a:p>
          <a:endParaRPr lang="en-US"/>
        </a:p>
      </dgm:t>
    </dgm:pt>
    <dgm:pt modelId="{7B6198C4-0178-4816-A9CC-19F8B0590425}" type="pres">
      <dgm:prSet presAssocID="{57776BCE-C5EA-47A7-B6DC-84333C779294}" presName="linearFlow" presStyleCnt="0">
        <dgm:presLayoutVars>
          <dgm:dir/>
          <dgm:animLvl val="lvl"/>
          <dgm:resizeHandles val="exact"/>
        </dgm:presLayoutVars>
      </dgm:prSet>
      <dgm:spPr/>
      <dgm:t>
        <a:bodyPr/>
        <a:lstStyle/>
        <a:p>
          <a:endParaRPr lang="en-US"/>
        </a:p>
      </dgm:t>
    </dgm:pt>
    <dgm:pt modelId="{0F11902E-4A40-4844-BEDA-472080C54870}" type="pres">
      <dgm:prSet presAssocID="{60EBEEB9-C8AB-4E9B-A153-BD1F3E892C03}" presName="composite" presStyleCnt="0"/>
      <dgm:spPr/>
      <dgm:t>
        <a:bodyPr/>
        <a:lstStyle/>
        <a:p>
          <a:endParaRPr lang="en-US"/>
        </a:p>
      </dgm:t>
    </dgm:pt>
    <dgm:pt modelId="{1A7EE3CD-5929-450D-8A53-4752A4F6257B}" type="pres">
      <dgm:prSet presAssocID="{60EBEEB9-C8AB-4E9B-A153-BD1F3E892C03}" presName="parTx" presStyleLbl="node1" presStyleIdx="0" presStyleCnt="3">
        <dgm:presLayoutVars>
          <dgm:chMax val="0"/>
          <dgm:chPref val="0"/>
          <dgm:bulletEnabled val="1"/>
        </dgm:presLayoutVars>
      </dgm:prSet>
      <dgm:spPr/>
      <dgm:t>
        <a:bodyPr/>
        <a:lstStyle/>
        <a:p>
          <a:endParaRPr lang="en-US"/>
        </a:p>
      </dgm:t>
    </dgm:pt>
    <dgm:pt modelId="{1EC7418A-82E4-427C-A97F-6772A7E78B34}" type="pres">
      <dgm:prSet presAssocID="{60EBEEB9-C8AB-4E9B-A153-BD1F3E892C03}" presName="parSh" presStyleLbl="node1" presStyleIdx="0" presStyleCnt="3" custLinFactNeighborX="-835" custLinFactNeighborY="42822"/>
      <dgm:spPr/>
      <dgm:t>
        <a:bodyPr/>
        <a:lstStyle/>
        <a:p>
          <a:endParaRPr lang="en-US"/>
        </a:p>
      </dgm:t>
    </dgm:pt>
    <dgm:pt modelId="{DF592161-0EE7-42AF-B995-5FB8095BE82A}" type="pres">
      <dgm:prSet presAssocID="{60EBEEB9-C8AB-4E9B-A153-BD1F3E892C03}" presName="desTx" presStyleLbl="fgAcc1" presStyleIdx="0" presStyleCnt="3" custLinFactNeighborX="-835" custLinFactNeighborY="17457">
        <dgm:presLayoutVars>
          <dgm:bulletEnabled val="1"/>
        </dgm:presLayoutVars>
      </dgm:prSet>
      <dgm:spPr/>
      <dgm:t>
        <a:bodyPr/>
        <a:lstStyle/>
        <a:p>
          <a:endParaRPr lang="en-US"/>
        </a:p>
      </dgm:t>
    </dgm:pt>
    <dgm:pt modelId="{072F52AC-8083-4600-83AE-3100F4C98FDE}" type="pres">
      <dgm:prSet presAssocID="{04C35927-8050-4014-8777-121B46B8E3E6}" presName="sibTrans" presStyleLbl="sibTrans2D1" presStyleIdx="0" presStyleCnt="2" custLinFactNeighborX="-5206" custLinFactNeighborY="31642"/>
      <dgm:spPr/>
      <dgm:t>
        <a:bodyPr/>
        <a:lstStyle/>
        <a:p>
          <a:endParaRPr lang="en-US"/>
        </a:p>
      </dgm:t>
    </dgm:pt>
    <dgm:pt modelId="{0429692C-CA9B-4ED3-8703-BAB3561E900F}" type="pres">
      <dgm:prSet presAssocID="{04C35927-8050-4014-8777-121B46B8E3E6}" presName="connTx" presStyleLbl="sibTrans2D1" presStyleIdx="0" presStyleCnt="2"/>
      <dgm:spPr/>
      <dgm:t>
        <a:bodyPr/>
        <a:lstStyle/>
        <a:p>
          <a:endParaRPr lang="en-US"/>
        </a:p>
      </dgm:t>
    </dgm:pt>
    <dgm:pt modelId="{EA359082-6944-4B27-9C57-F2943A5C98F1}" type="pres">
      <dgm:prSet presAssocID="{FEC99E01-C2DB-4122-8C1A-53A44D02FF4B}" presName="composite" presStyleCnt="0"/>
      <dgm:spPr/>
      <dgm:t>
        <a:bodyPr/>
        <a:lstStyle/>
        <a:p>
          <a:endParaRPr lang="en-US"/>
        </a:p>
      </dgm:t>
    </dgm:pt>
    <dgm:pt modelId="{AA3D98D1-A128-41F7-8B22-FCDF985A6080}" type="pres">
      <dgm:prSet presAssocID="{FEC99E01-C2DB-4122-8C1A-53A44D02FF4B}" presName="parTx" presStyleLbl="node1" presStyleIdx="0" presStyleCnt="3">
        <dgm:presLayoutVars>
          <dgm:chMax val="0"/>
          <dgm:chPref val="0"/>
          <dgm:bulletEnabled val="1"/>
        </dgm:presLayoutVars>
      </dgm:prSet>
      <dgm:spPr/>
      <dgm:t>
        <a:bodyPr/>
        <a:lstStyle/>
        <a:p>
          <a:endParaRPr lang="en-US"/>
        </a:p>
      </dgm:t>
    </dgm:pt>
    <dgm:pt modelId="{03D7D253-E304-46C6-B6B2-88EE01D6559C}" type="pres">
      <dgm:prSet presAssocID="{FEC99E01-C2DB-4122-8C1A-53A44D02FF4B}" presName="parSh" presStyleLbl="node1" presStyleIdx="1" presStyleCnt="3" custLinFactNeighborX="-835" custLinFactNeighborY="42822"/>
      <dgm:spPr/>
      <dgm:t>
        <a:bodyPr/>
        <a:lstStyle/>
        <a:p>
          <a:endParaRPr lang="en-US"/>
        </a:p>
      </dgm:t>
    </dgm:pt>
    <dgm:pt modelId="{F835D160-FBFF-46C1-BAC8-16D4B2F38EAC}" type="pres">
      <dgm:prSet presAssocID="{FEC99E01-C2DB-4122-8C1A-53A44D02FF4B}" presName="desTx" presStyleLbl="fgAcc1" presStyleIdx="1" presStyleCnt="3" custLinFactNeighborX="-835" custLinFactNeighborY="17457">
        <dgm:presLayoutVars>
          <dgm:bulletEnabled val="1"/>
        </dgm:presLayoutVars>
      </dgm:prSet>
      <dgm:spPr/>
      <dgm:t>
        <a:bodyPr/>
        <a:lstStyle/>
        <a:p>
          <a:endParaRPr lang="en-US"/>
        </a:p>
      </dgm:t>
    </dgm:pt>
    <dgm:pt modelId="{233E1117-47B1-4FD9-BCCF-B11F184E9437}" type="pres">
      <dgm:prSet presAssocID="{C0332FD0-BF61-4B2B-984C-1B9692E33D48}" presName="sibTrans" presStyleLbl="sibTrans2D1" presStyleIdx="1" presStyleCnt="2" custLinFactNeighborX="5148" custLinFactNeighborY="26664"/>
      <dgm:spPr/>
      <dgm:t>
        <a:bodyPr/>
        <a:lstStyle/>
        <a:p>
          <a:endParaRPr lang="en-US"/>
        </a:p>
      </dgm:t>
    </dgm:pt>
    <dgm:pt modelId="{55379138-165E-44AD-AF43-8AE472456F6C}" type="pres">
      <dgm:prSet presAssocID="{C0332FD0-BF61-4B2B-984C-1B9692E33D48}" presName="connTx" presStyleLbl="sibTrans2D1" presStyleIdx="1" presStyleCnt="2"/>
      <dgm:spPr/>
      <dgm:t>
        <a:bodyPr/>
        <a:lstStyle/>
        <a:p>
          <a:endParaRPr lang="en-US"/>
        </a:p>
      </dgm:t>
    </dgm:pt>
    <dgm:pt modelId="{98A57CF9-0903-40DC-ADFE-578BAEE77C53}" type="pres">
      <dgm:prSet presAssocID="{94CC4E23-3BD3-4958-965B-5B20EDF6356B}" presName="composite" presStyleCnt="0"/>
      <dgm:spPr/>
      <dgm:t>
        <a:bodyPr/>
        <a:lstStyle/>
        <a:p>
          <a:endParaRPr lang="en-US"/>
        </a:p>
      </dgm:t>
    </dgm:pt>
    <dgm:pt modelId="{5BBA09A0-4DAE-4425-A0E7-9B31E68878AD}" type="pres">
      <dgm:prSet presAssocID="{94CC4E23-3BD3-4958-965B-5B20EDF6356B}" presName="parTx" presStyleLbl="node1" presStyleIdx="1" presStyleCnt="3">
        <dgm:presLayoutVars>
          <dgm:chMax val="0"/>
          <dgm:chPref val="0"/>
          <dgm:bulletEnabled val="1"/>
        </dgm:presLayoutVars>
      </dgm:prSet>
      <dgm:spPr/>
      <dgm:t>
        <a:bodyPr/>
        <a:lstStyle/>
        <a:p>
          <a:endParaRPr lang="en-US"/>
        </a:p>
      </dgm:t>
    </dgm:pt>
    <dgm:pt modelId="{D0D6C4FF-D683-4E12-86A7-A47F75BFEE34}" type="pres">
      <dgm:prSet presAssocID="{94CC4E23-3BD3-4958-965B-5B20EDF6356B}" presName="parSh" presStyleLbl="node1" presStyleIdx="2" presStyleCnt="3" custLinFactNeighborX="-835" custLinFactNeighborY="43533"/>
      <dgm:spPr/>
      <dgm:t>
        <a:bodyPr/>
        <a:lstStyle/>
        <a:p>
          <a:endParaRPr lang="en-US"/>
        </a:p>
      </dgm:t>
    </dgm:pt>
    <dgm:pt modelId="{7DB5B261-85DB-4518-81D0-1EB5A44E2F05}" type="pres">
      <dgm:prSet presAssocID="{94CC4E23-3BD3-4958-965B-5B20EDF6356B}" presName="desTx" presStyleLbl="fgAcc1" presStyleIdx="2" presStyleCnt="3" custLinFactNeighborX="-835" custLinFactNeighborY="17747">
        <dgm:presLayoutVars>
          <dgm:bulletEnabled val="1"/>
        </dgm:presLayoutVars>
      </dgm:prSet>
      <dgm:spPr/>
      <dgm:t>
        <a:bodyPr/>
        <a:lstStyle/>
        <a:p>
          <a:endParaRPr lang="en-US"/>
        </a:p>
      </dgm:t>
    </dgm:pt>
  </dgm:ptLst>
  <dgm:cxnLst>
    <dgm:cxn modelId="{3871332D-C59C-47B8-B710-8C7C9D27E648}" type="presOf" srcId="{94CC4E23-3BD3-4958-965B-5B20EDF6356B}" destId="{D0D6C4FF-D683-4E12-86A7-A47F75BFEE34}" srcOrd="1" destOrd="0" presId="urn:microsoft.com/office/officeart/2005/8/layout/process3"/>
    <dgm:cxn modelId="{F625E1A5-B7CF-4A61-9767-DDD3191E6D9D}" srcId="{60EBEEB9-C8AB-4E9B-A153-BD1F3E892C03}" destId="{646F04EC-BFE6-4CDF-A593-E16BDA80AD21}" srcOrd="0" destOrd="0" parTransId="{EE0CB32D-AB03-4283-810B-A50771FEA446}" sibTransId="{805C9EBF-9E11-49AD-9353-0DA14D4BA26E}"/>
    <dgm:cxn modelId="{A1F33C02-3305-48C9-B514-0181852E2367}" type="presOf" srcId="{646F04EC-BFE6-4CDF-A593-E16BDA80AD21}" destId="{DF592161-0EE7-42AF-B995-5FB8095BE82A}" srcOrd="0" destOrd="0" presId="urn:microsoft.com/office/officeart/2005/8/layout/process3"/>
    <dgm:cxn modelId="{10474823-E9CB-4250-B1D3-BB999561C9EC}" srcId="{94CC4E23-3BD3-4958-965B-5B20EDF6356B}" destId="{EE3A63AF-CEDD-4E34-B164-2DA27ACC7C70}" srcOrd="1" destOrd="0" parTransId="{45B33EC8-B811-4B13-9F47-B055F5BC25E0}" sibTransId="{C1FD23F0-C5E0-496F-9C76-E80E75A23A2D}"/>
    <dgm:cxn modelId="{54F4BEE1-8F64-48F4-B376-5233FADDD24F}" srcId="{57776BCE-C5EA-47A7-B6DC-84333C779294}" destId="{FEC99E01-C2DB-4122-8C1A-53A44D02FF4B}" srcOrd="1" destOrd="0" parTransId="{9CC29898-68DA-4A84-9980-1548C4F4B23D}" sibTransId="{C0332FD0-BF61-4B2B-984C-1B9692E33D48}"/>
    <dgm:cxn modelId="{75128C95-B283-47C9-834B-C27CE4BCCB02}" srcId="{FEC99E01-C2DB-4122-8C1A-53A44D02FF4B}" destId="{DEE81C1A-8E4D-432A-8108-4CB81F8FF0D0}" srcOrd="2" destOrd="0" parTransId="{3A841ACE-87B9-4F2D-8D11-22C83C104E33}" sibTransId="{CD662AF0-6443-4318-95AE-F34B5279686F}"/>
    <dgm:cxn modelId="{072DC4D5-0B3E-4259-A9D1-EF7C86177F21}" type="presOf" srcId="{5A72C95D-A9B7-4A4E-AA9C-BF9E322007AF}" destId="{F835D160-FBFF-46C1-BAC8-16D4B2F38EAC}" srcOrd="0" destOrd="0" presId="urn:microsoft.com/office/officeart/2005/8/layout/process3"/>
    <dgm:cxn modelId="{D244A2C8-15A4-4D65-B73A-E926BE293792}" type="presOf" srcId="{60EBEEB9-C8AB-4E9B-A153-BD1F3E892C03}" destId="{1EC7418A-82E4-427C-A97F-6772A7E78B34}" srcOrd="1" destOrd="0" presId="urn:microsoft.com/office/officeart/2005/8/layout/process3"/>
    <dgm:cxn modelId="{C4FF8616-F8B9-47DD-AC0B-C72DC6EF241A}" srcId="{FEC99E01-C2DB-4122-8C1A-53A44D02FF4B}" destId="{7B3E4070-6A61-4853-9CF6-F193524040B7}" srcOrd="1" destOrd="0" parTransId="{E1EBDA45-EBC5-4EA8-A30B-606D43771673}" sibTransId="{D96492EF-2C4E-4A47-98D6-4E824AA44A30}"/>
    <dgm:cxn modelId="{08DF9129-DCAC-438A-90AD-30488FF3856F}" type="presOf" srcId="{C402F9D6-1F1F-487E-82A2-11AFB6A65305}" destId="{7DB5B261-85DB-4518-81D0-1EB5A44E2F05}" srcOrd="0" destOrd="2" presId="urn:microsoft.com/office/officeart/2005/8/layout/process3"/>
    <dgm:cxn modelId="{F9EEA1F2-2D6E-492C-BF51-CB421ADE2DBA}" type="presOf" srcId="{EE3A63AF-CEDD-4E34-B164-2DA27ACC7C70}" destId="{7DB5B261-85DB-4518-81D0-1EB5A44E2F05}" srcOrd="0" destOrd="1" presId="urn:microsoft.com/office/officeart/2005/8/layout/process3"/>
    <dgm:cxn modelId="{DB137A83-F51E-49F6-99EC-36678BA2667A}" type="presOf" srcId="{7B3E4070-6A61-4853-9CF6-F193524040B7}" destId="{F835D160-FBFF-46C1-BAC8-16D4B2F38EAC}" srcOrd="0" destOrd="1" presId="urn:microsoft.com/office/officeart/2005/8/layout/process3"/>
    <dgm:cxn modelId="{F8778D69-B668-4FC2-80F0-33BD68BC2A71}" type="presOf" srcId="{94CC4E23-3BD3-4958-965B-5B20EDF6356B}" destId="{5BBA09A0-4DAE-4425-A0E7-9B31E68878AD}" srcOrd="0" destOrd="0" presId="urn:microsoft.com/office/officeart/2005/8/layout/process3"/>
    <dgm:cxn modelId="{16A970B9-B4C3-454D-879C-8ACCE6184D76}" type="presOf" srcId="{C0332FD0-BF61-4B2B-984C-1B9692E33D48}" destId="{233E1117-47B1-4FD9-BCCF-B11F184E9437}" srcOrd="0" destOrd="0" presId="urn:microsoft.com/office/officeart/2005/8/layout/process3"/>
    <dgm:cxn modelId="{F4CED145-40A6-4937-9AE9-3FBCAB5958D4}" type="presOf" srcId="{FEC99E01-C2DB-4122-8C1A-53A44D02FF4B}" destId="{03D7D253-E304-46C6-B6B2-88EE01D6559C}" srcOrd="1" destOrd="0" presId="urn:microsoft.com/office/officeart/2005/8/layout/process3"/>
    <dgm:cxn modelId="{9F06D63C-B7E6-4607-89A0-5F73E4511131}" srcId="{57776BCE-C5EA-47A7-B6DC-84333C779294}" destId="{60EBEEB9-C8AB-4E9B-A153-BD1F3E892C03}" srcOrd="0" destOrd="0" parTransId="{A9FD5275-E1CF-48A9-9EE1-2FA5267CA258}" sibTransId="{04C35927-8050-4014-8777-121B46B8E3E6}"/>
    <dgm:cxn modelId="{4AF70F2E-6BB4-41B6-A7F8-570F80B627A1}" type="presOf" srcId="{62F9BDDA-6D87-4B5D-9EC9-79A880FD0CE8}" destId="{DF592161-0EE7-42AF-B995-5FB8095BE82A}" srcOrd="0" destOrd="2" presId="urn:microsoft.com/office/officeart/2005/8/layout/process3"/>
    <dgm:cxn modelId="{8533796D-3D55-479C-89E0-5385F6918CE5}" type="presOf" srcId="{C0332FD0-BF61-4B2B-984C-1B9692E33D48}" destId="{55379138-165E-44AD-AF43-8AE472456F6C}" srcOrd="1" destOrd="0" presId="urn:microsoft.com/office/officeart/2005/8/layout/process3"/>
    <dgm:cxn modelId="{A395E82F-CADA-4EE3-808C-DA55CE273F2B}" srcId="{60EBEEB9-C8AB-4E9B-A153-BD1F3E892C03}" destId="{C4B10CDF-875B-42A2-A06D-2A6310758634}" srcOrd="1" destOrd="0" parTransId="{C2B04CCB-BCDC-4498-ABED-F541376D1782}" sibTransId="{88126308-329F-49B6-8880-4E61FDF3EB88}"/>
    <dgm:cxn modelId="{551A6F85-0119-460E-A6DE-78E7DE20F8B6}" srcId="{94CC4E23-3BD3-4958-965B-5B20EDF6356B}" destId="{C402F9D6-1F1F-487E-82A2-11AFB6A65305}" srcOrd="2" destOrd="0" parTransId="{87D393C3-EFED-45BA-9D9B-DAE258166972}" sibTransId="{4388EB75-D5CE-4F3A-BF6D-73C255F7F000}"/>
    <dgm:cxn modelId="{3AFBDD81-680B-4D1B-838F-2290D806BD85}" type="presOf" srcId="{60EBEEB9-C8AB-4E9B-A153-BD1F3E892C03}" destId="{1A7EE3CD-5929-450D-8A53-4752A4F6257B}" srcOrd="0" destOrd="0" presId="urn:microsoft.com/office/officeart/2005/8/layout/process3"/>
    <dgm:cxn modelId="{D234C5BF-52EA-45D0-BF8D-5691D84D6CD0}" srcId="{57776BCE-C5EA-47A7-B6DC-84333C779294}" destId="{94CC4E23-3BD3-4958-965B-5B20EDF6356B}" srcOrd="2" destOrd="0" parTransId="{6F8DFE90-649A-459A-92A5-C3E6EA7026B5}" sibTransId="{97BB7BA6-6581-472E-B667-83DA9E9F6D57}"/>
    <dgm:cxn modelId="{2075F74D-737F-49F0-A92C-31BEDFB606B9}" type="presOf" srcId="{04C35927-8050-4014-8777-121B46B8E3E6}" destId="{072F52AC-8083-4600-83AE-3100F4C98FDE}" srcOrd="0" destOrd="0" presId="urn:microsoft.com/office/officeart/2005/8/layout/process3"/>
    <dgm:cxn modelId="{8CC56D92-BAED-4F5A-8E6B-45992E8E9700}" srcId="{94CC4E23-3BD3-4958-965B-5B20EDF6356B}" destId="{58BEA5A3-119C-435D-8FA3-10318C4DCD1F}" srcOrd="0" destOrd="0" parTransId="{78D899A6-B92D-4EBD-B37E-5A9093663041}" sibTransId="{FCD9D40B-10EC-4D32-BDBA-7F2395301D14}"/>
    <dgm:cxn modelId="{908C7828-F2A2-4E53-9C8C-2305D1C0A9E0}" srcId="{FEC99E01-C2DB-4122-8C1A-53A44D02FF4B}" destId="{5A72C95D-A9B7-4A4E-AA9C-BF9E322007AF}" srcOrd="0" destOrd="0" parTransId="{737B5AE9-19D3-451E-9C27-1CC2BE0998B8}" sibTransId="{BC6FB4F8-0654-4712-B59D-09B2076F11DA}"/>
    <dgm:cxn modelId="{B2F9A809-3F4D-44DD-BFE7-C6EE2FA29AB4}" type="presOf" srcId="{FEC99E01-C2DB-4122-8C1A-53A44D02FF4B}" destId="{AA3D98D1-A128-41F7-8B22-FCDF985A6080}" srcOrd="0" destOrd="0" presId="urn:microsoft.com/office/officeart/2005/8/layout/process3"/>
    <dgm:cxn modelId="{CDF07638-3508-4EA8-94CB-8401487E6257}" type="presOf" srcId="{C4B10CDF-875B-42A2-A06D-2A6310758634}" destId="{DF592161-0EE7-42AF-B995-5FB8095BE82A}" srcOrd="0" destOrd="1" presId="urn:microsoft.com/office/officeart/2005/8/layout/process3"/>
    <dgm:cxn modelId="{9BF0BB88-A825-4B3E-85C8-0F3BB62DC49F}" srcId="{60EBEEB9-C8AB-4E9B-A153-BD1F3E892C03}" destId="{62F9BDDA-6D87-4B5D-9EC9-79A880FD0CE8}" srcOrd="2" destOrd="0" parTransId="{AF33F39D-E1EB-4FD9-AE9B-07C6574210D0}" sibTransId="{F0F5CDE5-C393-4FE2-A6E8-1750A021FC61}"/>
    <dgm:cxn modelId="{E6022BD0-53A0-4E50-BAFC-2AF91394A5E5}" type="presOf" srcId="{58BEA5A3-119C-435D-8FA3-10318C4DCD1F}" destId="{7DB5B261-85DB-4518-81D0-1EB5A44E2F05}" srcOrd="0" destOrd="0" presId="urn:microsoft.com/office/officeart/2005/8/layout/process3"/>
    <dgm:cxn modelId="{B361A95B-6DF8-4E7E-9A77-D4E27CFBFEEF}" type="presOf" srcId="{57776BCE-C5EA-47A7-B6DC-84333C779294}" destId="{7B6198C4-0178-4816-A9CC-19F8B0590425}" srcOrd="0" destOrd="0" presId="urn:microsoft.com/office/officeart/2005/8/layout/process3"/>
    <dgm:cxn modelId="{92CA8C63-A08C-4AD0-965A-6A76693B6A70}" type="presOf" srcId="{04C35927-8050-4014-8777-121B46B8E3E6}" destId="{0429692C-CA9B-4ED3-8703-BAB3561E900F}" srcOrd="1" destOrd="0" presId="urn:microsoft.com/office/officeart/2005/8/layout/process3"/>
    <dgm:cxn modelId="{5792076B-EA79-4B1B-919B-685BA9A5900B}" type="presOf" srcId="{DEE81C1A-8E4D-432A-8108-4CB81F8FF0D0}" destId="{F835D160-FBFF-46C1-BAC8-16D4B2F38EAC}" srcOrd="0" destOrd="2" presId="urn:microsoft.com/office/officeart/2005/8/layout/process3"/>
    <dgm:cxn modelId="{5F6E8F34-E4A3-4EE2-AE36-9B5D78901010}" type="presParOf" srcId="{7B6198C4-0178-4816-A9CC-19F8B0590425}" destId="{0F11902E-4A40-4844-BEDA-472080C54870}" srcOrd="0" destOrd="0" presId="urn:microsoft.com/office/officeart/2005/8/layout/process3"/>
    <dgm:cxn modelId="{57B48475-BCD9-4FCB-B81B-4A75E10E1A21}" type="presParOf" srcId="{0F11902E-4A40-4844-BEDA-472080C54870}" destId="{1A7EE3CD-5929-450D-8A53-4752A4F6257B}" srcOrd="0" destOrd="0" presId="urn:microsoft.com/office/officeart/2005/8/layout/process3"/>
    <dgm:cxn modelId="{F88D4C6F-5AA7-40DA-81C8-185DB917168C}" type="presParOf" srcId="{0F11902E-4A40-4844-BEDA-472080C54870}" destId="{1EC7418A-82E4-427C-A97F-6772A7E78B34}" srcOrd="1" destOrd="0" presId="urn:microsoft.com/office/officeart/2005/8/layout/process3"/>
    <dgm:cxn modelId="{FF42B83A-5355-4B27-B3C6-A10C0F895733}" type="presParOf" srcId="{0F11902E-4A40-4844-BEDA-472080C54870}" destId="{DF592161-0EE7-42AF-B995-5FB8095BE82A}" srcOrd="2" destOrd="0" presId="urn:microsoft.com/office/officeart/2005/8/layout/process3"/>
    <dgm:cxn modelId="{CF7EBF63-2DAC-4330-8925-4B782B26A88A}" type="presParOf" srcId="{7B6198C4-0178-4816-A9CC-19F8B0590425}" destId="{072F52AC-8083-4600-83AE-3100F4C98FDE}" srcOrd="1" destOrd="0" presId="urn:microsoft.com/office/officeart/2005/8/layout/process3"/>
    <dgm:cxn modelId="{0E688A92-2CC0-4C87-8410-DE5F59F3234C}" type="presParOf" srcId="{072F52AC-8083-4600-83AE-3100F4C98FDE}" destId="{0429692C-CA9B-4ED3-8703-BAB3561E900F}" srcOrd="0" destOrd="0" presId="urn:microsoft.com/office/officeart/2005/8/layout/process3"/>
    <dgm:cxn modelId="{AD829367-9A24-488E-A67C-75F411C450B8}" type="presParOf" srcId="{7B6198C4-0178-4816-A9CC-19F8B0590425}" destId="{EA359082-6944-4B27-9C57-F2943A5C98F1}" srcOrd="2" destOrd="0" presId="urn:microsoft.com/office/officeart/2005/8/layout/process3"/>
    <dgm:cxn modelId="{DDD6CA12-25DE-4E6E-BB33-5385709F2A10}" type="presParOf" srcId="{EA359082-6944-4B27-9C57-F2943A5C98F1}" destId="{AA3D98D1-A128-41F7-8B22-FCDF985A6080}" srcOrd="0" destOrd="0" presId="urn:microsoft.com/office/officeart/2005/8/layout/process3"/>
    <dgm:cxn modelId="{CDEFC4CC-FD2F-446B-BA19-EBAA405AF7F7}" type="presParOf" srcId="{EA359082-6944-4B27-9C57-F2943A5C98F1}" destId="{03D7D253-E304-46C6-B6B2-88EE01D6559C}" srcOrd="1" destOrd="0" presId="urn:microsoft.com/office/officeart/2005/8/layout/process3"/>
    <dgm:cxn modelId="{537D2297-D5CD-407A-B545-10915A50A3D3}" type="presParOf" srcId="{EA359082-6944-4B27-9C57-F2943A5C98F1}" destId="{F835D160-FBFF-46C1-BAC8-16D4B2F38EAC}" srcOrd="2" destOrd="0" presId="urn:microsoft.com/office/officeart/2005/8/layout/process3"/>
    <dgm:cxn modelId="{0448AC76-7F2A-4FB4-9E54-FCCC248E834E}" type="presParOf" srcId="{7B6198C4-0178-4816-A9CC-19F8B0590425}" destId="{233E1117-47B1-4FD9-BCCF-B11F184E9437}" srcOrd="3" destOrd="0" presId="urn:microsoft.com/office/officeart/2005/8/layout/process3"/>
    <dgm:cxn modelId="{C6452DEC-EE2E-48E9-913F-6DC28C78EFC7}" type="presParOf" srcId="{233E1117-47B1-4FD9-BCCF-B11F184E9437}" destId="{55379138-165E-44AD-AF43-8AE472456F6C}" srcOrd="0" destOrd="0" presId="urn:microsoft.com/office/officeart/2005/8/layout/process3"/>
    <dgm:cxn modelId="{4A8C6627-28ED-44CD-AE44-9B05CF420AE9}" type="presParOf" srcId="{7B6198C4-0178-4816-A9CC-19F8B0590425}" destId="{98A57CF9-0903-40DC-ADFE-578BAEE77C53}" srcOrd="4" destOrd="0" presId="urn:microsoft.com/office/officeart/2005/8/layout/process3"/>
    <dgm:cxn modelId="{6FB047ED-3318-47CC-B233-E2A15BCF28FC}" type="presParOf" srcId="{98A57CF9-0903-40DC-ADFE-578BAEE77C53}" destId="{5BBA09A0-4DAE-4425-A0E7-9B31E68878AD}" srcOrd="0" destOrd="0" presId="urn:microsoft.com/office/officeart/2005/8/layout/process3"/>
    <dgm:cxn modelId="{1402BA34-3EED-4077-BB52-B4692B954A0B}" type="presParOf" srcId="{98A57CF9-0903-40DC-ADFE-578BAEE77C53}" destId="{D0D6C4FF-D683-4E12-86A7-A47F75BFEE34}" srcOrd="1" destOrd="0" presId="urn:microsoft.com/office/officeart/2005/8/layout/process3"/>
    <dgm:cxn modelId="{6A46CAC8-FE88-4AF6-AA78-57E0A0DF3264}" type="presParOf" srcId="{98A57CF9-0903-40DC-ADFE-578BAEE77C53}" destId="{7DB5B261-85DB-4518-81D0-1EB5A44E2F05}" srcOrd="2" destOrd="0" presId="urn:microsoft.com/office/officeart/2005/8/layout/process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7418A-82E4-427C-A97F-6772A7E78B34}">
      <dsp:nvSpPr>
        <dsp:cNvPr id="0" name=""/>
        <dsp:cNvSpPr/>
      </dsp:nvSpPr>
      <dsp:spPr>
        <a:xfrm>
          <a:off x="0" y="1186811"/>
          <a:ext cx="1806494" cy="1067453"/>
        </a:xfrm>
        <a:prstGeom prst="roundRect">
          <a:avLst>
            <a:gd name="adj" fmla="val 10000"/>
          </a:avLst>
        </a:prstGeom>
        <a:solidFill>
          <a:srgbClr val="A70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lvl="0" algn="l" defTabSz="844550">
            <a:lnSpc>
              <a:spcPct val="90000"/>
            </a:lnSpc>
            <a:spcBef>
              <a:spcPct val="0"/>
            </a:spcBef>
            <a:spcAft>
              <a:spcPct val="35000"/>
            </a:spcAft>
          </a:pPr>
          <a:r>
            <a:rPr lang="en-US" sz="1900" kern="1200" dirty="0" smtClean="0"/>
            <a:t>Application Submitted</a:t>
          </a:r>
          <a:endParaRPr lang="en-US" sz="1900" kern="1200" dirty="0"/>
        </a:p>
      </dsp:txBody>
      <dsp:txXfrm>
        <a:off x="0" y="1186811"/>
        <a:ext cx="1806494" cy="711635"/>
      </dsp:txXfrm>
    </dsp:sp>
    <dsp:sp modelId="{DF592161-0EE7-42AF-B995-5FB8095BE82A}">
      <dsp:nvSpPr>
        <dsp:cNvPr id="0" name=""/>
        <dsp:cNvSpPr/>
      </dsp:nvSpPr>
      <dsp:spPr>
        <a:xfrm>
          <a:off x="358893" y="1898443"/>
          <a:ext cx="1806494" cy="2618437"/>
        </a:xfrm>
        <a:prstGeom prst="roundRect">
          <a:avLst>
            <a:gd name="adj" fmla="val 10000"/>
          </a:avLst>
        </a:prstGeom>
        <a:solidFill>
          <a:schemeClr val="lt1">
            <a:alpha val="90000"/>
            <a:hueOff val="0"/>
            <a:satOff val="0"/>
            <a:lumOff val="0"/>
            <a:alphaOff val="0"/>
          </a:schemeClr>
        </a:solidFill>
        <a:ln w="25400" cap="flat" cmpd="sng" algn="ctr">
          <a:solidFill>
            <a:srgbClr val="A70050"/>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Applicant completes &amp; submits AMCAS application online</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Applicant pays submission fees (or uses valid Fee Assistance Program benefits)</a:t>
          </a:r>
          <a:endParaRPr lang="en-US" sz="1400" kern="1200" dirty="0"/>
        </a:p>
      </dsp:txBody>
      <dsp:txXfrm>
        <a:off x="411803" y="1951353"/>
        <a:ext cx="1700674" cy="2512617"/>
      </dsp:txXfrm>
    </dsp:sp>
    <dsp:sp modelId="{072F52AC-8083-4600-83AE-3100F4C98FDE}">
      <dsp:nvSpPr>
        <dsp:cNvPr id="0" name=""/>
        <dsp:cNvSpPr/>
      </dsp:nvSpPr>
      <dsp:spPr>
        <a:xfrm>
          <a:off x="2047656" y="1460061"/>
          <a:ext cx="574690" cy="449764"/>
        </a:xfrm>
        <a:prstGeom prst="rightArrow">
          <a:avLst>
            <a:gd name="adj1" fmla="val 60000"/>
            <a:gd name="adj2" fmla="val 50000"/>
          </a:avLst>
        </a:prstGeom>
        <a:solidFill>
          <a:srgbClr val="A70050"/>
        </a:solidFill>
        <a:ln>
          <a:solidFill>
            <a:srgbClr val="A7005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047656" y="1550014"/>
        <a:ext cx="439761" cy="269858"/>
      </dsp:txXfrm>
    </dsp:sp>
    <dsp:sp modelId="{03D7D253-E304-46C6-B6B2-88EE01D6559C}">
      <dsp:nvSpPr>
        <dsp:cNvPr id="0" name=""/>
        <dsp:cNvSpPr/>
      </dsp:nvSpPr>
      <dsp:spPr>
        <a:xfrm>
          <a:off x="2890815" y="1186811"/>
          <a:ext cx="1806494" cy="106745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lvl="0" algn="l" defTabSz="844550">
            <a:lnSpc>
              <a:spcPct val="90000"/>
            </a:lnSpc>
            <a:spcBef>
              <a:spcPct val="0"/>
            </a:spcBef>
            <a:spcAft>
              <a:spcPct val="35000"/>
            </a:spcAft>
          </a:pPr>
          <a:r>
            <a:rPr lang="en-US" sz="1900" kern="1200" dirty="0" smtClean="0"/>
            <a:t>Application Processed</a:t>
          </a:r>
          <a:endParaRPr lang="en-US" sz="1900" kern="1200" dirty="0"/>
        </a:p>
      </dsp:txBody>
      <dsp:txXfrm>
        <a:off x="2890815" y="1186811"/>
        <a:ext cx="1806494" cy="711635"/>
      </dsp:txXfrm>
    </dsp:sp>
    <dsp:sp modelId="{F835D160-FBFF-46C1-BAC8-16D4B2F38EAC}">
      <dsp:nvSpPr>
        <dsp:cNvPr id="0" name=""/>
        <dsp:cNvSpPr/>
      </dsp:nvSpPr>
      <dsp:spPr>
        <a:xfrm>
          <a:off x="3260820" y="1898443"/>
          <a:ext cx="1806494" cy="261843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Applicant arranges for all required official transcripts to be sent to AMCAS</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AMCAS performs verification of coursework and calculates AMCAS GPAs</a:t>
          </a:r>
          <a:endParaRPr lang="en-US" sz="1400" kern="1200" dirty="0"/>
        </a:p>
      </dsp:txBody>
      <dsp:txXfrm>
        <a:off x="3313730" y="1951353"/>
        <a:ext cx="1700674" cy="2512617"/>
      </dsp:txXfrm>
    </dsp:sp>
    <dsp:sp modelId="{233E1117-47B1-4FD9-BCCF-B11F184E9437}">
      <dsp:nvSpPr>
        <dsp:cNvPr id="0" name=""/>
        <dsp:cNvSpPr/>
      </dsp:nvSpPr>
      <dsp:spPr>
        <a:xfrm rot="8991">
          <a:off x="5001056" y="1441510"/>
          <a:ext cx="580581" cy="44976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001056" y="1531287"/>
        <a:ext cx="445652" cy="269858"/>
      </dsp:txXfrm>
    </dsp:sp>
    <dsp:sp modelId="{D0D6C4FF-D683-4E12-86A7-A47F75BFEE34}">
      <dsp:nvSpPr>
        <dsp:cNvPr id="0" name=""/>
        <dsp:cNvSpPr/>
      </dsp:nvSpPr>
      <dsp:spPr>
        <a:xfrm>
          <a:off x="5792742" y="1194401"/>
          <a:ext cx="1806494" cy="106745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lvl="0" algn="l" defTabSz="844550">
            <a:lnSpc>
              <a:spcPct val="90000"/>
            </a:lnSpc>
            <a:spcBef>
              <a:spcPct val="0"/>
            </a:spcBef>
            <a:spcAft>
              <a:spcPct val="35000"/>
            </a:spcAft>
          </a:pPr>
          <a:r>
            <a:rPr lang="en-US" sz="1900" kern="1200" dirty="0" smtClean="0"/>
            <a:t>Application Delivered</a:t>
          </a:r>
          <a:endParaRPr lang="en-US" sz="1900" kern="1200" dirty="0"/>
        </a:p>
      </dsp:txBody>
      <dsp:txXfrm>
        <a:off x="5792742" y="1194401"/>
        <a:ext cx="1806494" cy="711635"/>
      </dsp:txXfrm>
    </dsp:sp>
    <dsp:sp modelId="{7DB5B261-85DB-4518-81D0-1EB5A44E2F05}">
      <dsp:nvSpPr>
        <dsp:cNvPr id="0" name=""/>
        <dsp:cNvSpPr/>
      </dsp:nvSpPr>
      <dsp:spPr>
        <a:xfrm>
          <a:off x="6162747" y="1906036"/>
          <a:ext cx="1806494" cy="261843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AMCAS distributes verified application to designated med schools</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AMCAS delivers letters to designated med schools as they are received</a:t>
          </a:r>
          <a:endParaRPr lang="en-US" sz="1400" kern="1200" dirty="0"/>
        </a:p>
      </dsp:txBody>
      <dsp:txXfrm>
        <a:off x="6215657" y="1958946"/>
        <a:ext cx="1700674" cy="2512617"/>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8722E8A-A028-4EAA-AE71-527F4370CB16}" type="datetimeFigureOut">
              <a:rPr lang="en-US" smtClean="0"/>
              <a:t>5/20/2019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AA71365-EE7D-4F6F-BDFC-8426CE97FA04}" type="slidenum">
              <a:rPr lang="en-US" smtClean="0"/>
              <a:t>‹#›</a:t>
            </a:fld>
            <a:endParaRPr lang="en-US"/>
          </a:p>
        </p:txBody>
      </p:sp>
    </p:spTree>
    <p:extLst>
      <p:ext uri="{BB962C8B-B14F-4D97-AF65-F5344CB8AC3E}">
        <p14:creationId xmlns:p14="http://schemas.microsoft.com/office/powerpoint/2010/main" val="1859269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26631"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pPr>
              <a:defRPr/>
            </a:pPr>
            <a:fld id="{924C963B-B4AD-4973-AFE5-5EEF6B1D0C49}" type="slidenum">
              <a:rPr lang="en-US"/>
              <a:pPr>
                <a:defRPr/>
              </a:pPr>
              <a:t>‹#›</a:t>
            </a:fld>
            <a:endParaRPr lang="en-US"/>
          </a:p>
        </p:txBody>
      </p:sp>
    </p:spTree>
    <p:extLst>
      <p:ext uri="{BB962C8B-B14F-4D97-AF65-F5344CB8AC3E}">
        <p14:creationId xmlns:p14="http://schemas.microsoft.com/office/powerpoint/2010/main" val="37818117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1745123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D6FEDA62-43A6-4CED-84E0-01A19B5FC6D1}" type="slidenum">
              <a:rPr lang="en-US" smtClean="0">
                <a:solidFill>
                  <a:srgbClr val="FFFFFF"/>
                </a:solidFill>
              </a:rPr>
              <a:pPr eaLnBrk="1" hangingPunct="1"/>
              <a:t>32</a:t>
            </a:fld>
            <a:endParaRPr lang="en-US" smtClean="0">
              <a:solidFill>
                <a:srgbClr val="FFFFFF"/>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lvl="2" eaLnBrk="1" hangingPunct="1">
              <a:buClr>
                <a:schemeClr val="tx1"/>
              </a:buClr>
            </a:pPr>
            <a:endParaRPr lang="en-US" sz="1000"/>
          </a:p>
        </p:txBody>
      </p:sp>
    </p:spTree>
    <p:extLst>
      <p:ext uri="{BB962C8B-B14F-4D97-AF65-F5344CB8AC3E}">
        <p14:creationId xmlns:p14="http://schemas.microsoft.com/office/powerpoint/2010/main" val="1266150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tools to help you through the application process, visit www.aamc.org/amcas for resources about the entire application journey and the actual AMCAS application. Look through the Quick Start Guide, the AMCAS Instruction Manual, or watch video tutorials by going to the AMCAS resources section of the website, so you will be prepared and informed when the application opens in May. We will have the 2016 AMCAS application resources available on April 1.</a:t>
            </a:r>
          </a:p>
          <a:p>
            <a:endParaRPr lang="en-US" dirty="0"/>
          </a:p>
          <a:p>
            <a:r>
              <a:rPr lang="en-US" dirty="0"/>
              <a:t>Again, for processing updates and other AMCAS-specific information, follow us on Twitter @</a:t>
            </a:r>
            <a:r>
              <a:rPr lang="en-US" dirty="0" err="1"/>
              <a:t>AMCASinfo</a:t>
            </a:r>
            <a:r>
              <a:rPr lang="en-US" dirty="0"/>
              <a:t> and watch our video tutorials on YouTube. </a:t>
            </a:r>
          </a:p>
        </p:txBody>
      </p:sp>
    </p:spTree>
    <p:extLst>
      <p:ext uri="{BB962C8B-B14F-4D97-AF65-F5344CB8AC3E}">
        <p14:creationId xmlns:p14="http://schemas.microsoft.com/office/powerpoint/2010/main" val="1633590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Applications are placed in the verification queue as soon as AMCAS receives your submitted electronic application </a:t>
            </a:r>
            <a:r>
              <a:rPr lang="en-US" b="1" dirty="0"/>
              <a:t>and</a:t>
            </a:r>
            <a:r>
              <a:rPr lang="en-US" dirty="0"/>
              <a:t> all of your required official transcripts. When requesting transcripts from your registrar(s), use the Official Transcript Request form that is generated from within the AMCAS application. The form helps AMCAS match transcripts accurately. AMCAS does accept electronic PDF </a:t>
            </a:r>
            <a:r>
              <a:rPr lang="en-US" dirty="0" err="1"/>
              <a:t>eTranscripts</a:t>
            </a:r>
            <a:r>
              <a:rPr lang="en-US" dirty="0"/>
              <a:t> from approved senders, however, most schools that have the </a:t>
            </a:r>
            <a:r>
              <a:rPr lang="en-US" i="1" dirty="0"/>
              <a:t>ability</a:t>
            </a:r>
            <a:r>
              <a:rPr lang="en-US" dirty="0"/>
              <a:t> to send </a:t>
            </a:r>
            <a:r>
              <a:rPr lang="en-US" dirty="0" err="1"/>
              <a:t>eTranscripts</a:t>
            </a:r>
            <a:r>
              <a:rPr lang="en-US" dirty="0"/>
              <a:t> are not yet </a:t>
            </a:r>
            <a:r>
              <a:rPr lang="en-US" i="1" dirty="0"/>
              <a:t>AMCAS-approved</a:t>
            </a:r>
            <a:r>
              <a:rPr lang="en-US" dirty="0"/>
              <a:t> senders. (Talk with the registrar at your institution before recommending this option to your students.) </a:t>
            </a:r>
          </a:p>
          <a:p>
            <a:endParaRPr lang="en-US" dirty="0"/>
          </a:p>
          <a:p>
            <a:r>
              <a:rPr lang="en-US" dirty="0"/>
              <a:t>The verification process takes about 6 weeks from the time an application reaches the status of “Ready to Review”. In order to ensure this process goes as smoothly as possible, check the AMCAS Instruction Manual and watch the video tutorials to ensure that all coursework—particularly AP credit and study abroad coursework—is entered accurately before submitting your application. In order to verify an application, AMCAS does a line-by-line comparison of all of the coursework you entered into your application to what is on your official transcripts. They will also calculate your AMCAS GPAs which are normalized GPAs which allow medical school admissions officers to compare students’ GPAs from different schools and programs. </a:t>
            </a:r>
          </a:p>
          <a:p>
            <a:endParaRPr lang="en-US" dirty="0"/>
          </a:p>
          <a:p>
            <a:pPr marL="0" lvl="1" defTabSz="931774">
              <a:defRPr/>
            </a:pPr>
            <a:r>
              <a:rPr lang="en-US" dirty="0"/>
              <a:t>AMCAS posts processing updates on the application sign in page almost every morning. They also provide processing updates on Twitter so you can gauge where you are in the verification queue. Follow @</a:t>
            </a:r>
            <a:r>
              <a:rPr lang="en-US" dirty="0" err="1"/>
              <a:t>AMCASinfo</a:t>
            </a:r>
            <a:r>
              <a:rPr lang="en-US" dirty="0"/>
              <a:t> or visit the AMCAS Twitter page for regular updates on processing.  </a:t>
            </a:r>
          </a:p>
          <a:p>
            <a:pPr marL="0" lvl="1" defTabSz="931774">
              <a:defRPr/>
            </a:pPr>
            <a:endParaRPr lang="en-US" sz="1800" dirty="0"/>
          </a:p>
          <a:p>
            <a:endParaRPr lang="en-US" baseline="0" dirty="0" smtClean="0"/>
          </a:p>
          <a:p>
            <a:endParaRPr lang="en-US" baseline="0" dirty="0" smtClean="0"/>
          </a:p>
        </p:txBody>
      </p:sp>
    </p:spTree>
    <p:extLst>
      <p:ext uri="{BB962C8B-B14F-4D97-AF65-F5344CB8AC3E}">
        <p14:creationId xmlns:p14="http://schemas.microsoft.com/office/powerpoint/2010/main" val="1697733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4F2C06-1288-430E-A842-D34B9263F2BD}" type="slidenum">
              <a:rPr lang="en-US" smtClean="0"/>
              <a:pPr/>
              <a:t>13</a:t>
            </a:fld>
            <a:endParaRPr lang="en-US"/>
          </a:p>
        </p:txBody>
      </p:sp>
    </p:spTree>
    <p:extLst>
      <p:ext uri="{BB962C8B-B14F-4D97-AF65-F5344CB8AC3E}">
        <p14:creationId xmlns:p14="http://schemas.microsoft.com/office/powerpoint/2010/main" val="2202632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you log</a:t>
            </a:r>
            <a:r>
              <a:rPr lang="en-US" baseline="0" dirty="0" smtClean="0"/>
              <a:t> into the AMCAS application, you will see this Main Menu. You can access the application sections from the top horizontal bar or as they are listed in the center. You can only access certain sections once you have completed others, for example. You cannot complete the Course Work section until you have listed your schools in the Schools Attended section.  </a:t>
            </a:r>
          </a:p>
          <a:p>
            <a:endParaRPr lang="en-US" baseline="0" dirty="0" smtClean="0"/>
          </a:p>
          <a:p>
            <a:r>
              <a:rPr lang="en-US" baseline="0" dirty="0" smtClean="0"/>
              <a:t>Check the status of your application, letters of evaluation, and transcripts received on the left hand side of the application by clicking the “Details” link. Print the Letter Request form and Transcript Request Forms from this screen.</a:t>
            </a:r>
          </a:p>
          <a:p>
            <a:endParaRPr lang="en-US" dirty="0"/>
          </a:p>
        </p:txBody>
      </p:sp>
      <p:sp>
        <p:nvSpPr>
          <p:cNvPr id="4" name="Slide Number Placeholder 3"/>
          <p:cNvSpPr>
            <a:spLocks noGrp="1"/>
          </p:cNvSpPr>
          <p:nvPr>
            <p:ph type="sldNum" sz="quarter" idx="10"/>
          </p:nvPr>
        </p:nvSpPr>
        <p:spPr/>
        <p:txBody>
          <a:bodyPr/>
          <a:lstStyle/>
          <a:p>
            <a:fld id="{054F2C06-1288-430E-A842-D34B9263F2BD}" type="slidenum">
              <a:rPr lang="en-US" smtClean="0"/>
              <a:pPr/>
              <a:t>14</a:t>
            </a:fld>
            <a:endParaRPr lang="en-US"/>
          </a:p>
        </p:txBody>
      </p:sp>
    </p:spTree>
    <p:extLst>
      <p:ext uri="{BB962C8B-B14F-4D97-AF65-F5344CB8AC3E}">
        <p14:creationId xmlns:p14="http://schemas.microsoft.com/office/powerpoint/2010/main" val="2037785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Enter</a:t>
            </a:r>
            <a:r>
              <a:rPr lang="en-US" baseline="0" dirty="0" smtClean="0"/>
              <a:t> high school and any post-secondary institution(s) that you have attended into this section even if no credits were earned. </a:t>
            </a:r>
            <a:endParaRPr lang="en-US" dirty="0"/>
          </a:p>
        </p:txBody>
      </p:sp>
      <p:sp>
        <p:nvSpPr>
          <p:cNvPr id="4" name="Slide Number Placeholder 3"/>
          <p:cNvSpPr>
            <a:spLocks noGrp="1"/>
          </p:cNvSpPr>
          <p:nvPr>
            <p:ph type="sldNum" sz="quarter" idx="10"/>
          </p:nvPr>
        </p:nvSpPr>
        <p:spPr/>
        <p:txBody>
          <a:bodyPr/>
          <a:lstStyle/>
          <a:p>
            <a:fld id="{054F2C06-1288-430E-A842-D34B9263F2BD}" type="slidenum">
              <a:rPr lang="en-US" smtClean="0"/>
              <a:pPr/>
              <a:t>15</a:t>
            </a:fld>
            <a:endParaRPr lang="en-US"/>
          </a:p>
        </p:txBody>
      </p:sp>
    </p:spTree>
    <p:extLst>
      <p:ext uri="{BB962C8B-B14F-4D97-AF65-F5344CB8AC3E}">
        <p14:creationId xmlns:p14="http://schemas.microsoft.com/office/powerpoint/2010/main" val="2916537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The fourth section of the application is Course Work. This is typically the section that takes the most time to complete. You will see that the schools you entered in section two are shown here in the schools attended box, and you will enter information about all of the courses you took at this school. </a:t>
            </a:r>
            <a:endParaRPr lang="en-US" dirty="0" smtClean="0"/>
          </a:p>
          <a:p>
            <a:endParaRPr lang="en-US" dirty="0"/>
          </a:p>
          <a:p>
            <a:endParaRPr lang="en-US" dirty="0"/>
          </a:p>
          <a:p>
            <a:r>
              <a:rPr lang="en-US" dirty="0"/>
              <a:t>There are links in this section to video tutorials that demonstrate how to enter some of the different types of coursework you might have such as study abroad coursework or AP credits. </a:t>
            </a:r>
          </a:p>
        </p:txBody>
      </p:sp>
      <p:sp>
        <p:nvSpPr>
          <p:cNvPr id="4" name="Slide Number Placeholder 3"/>
          <p:cNvSpPr>
            <a:spLocks noGrp="1"/>
          </p:cNvSpPr>
          <p:nvPr>
            <p:ph type="sldNum" sz="quarter" idx="10"/>
          </p:nvPr>
        </p:nvSpPr>
        <p:spPr/>
        <p:txBody>
          <a:bodyPr/>
          <a:lstStyle/>
          <a:p>
            <a:fld id="{054F2C06-1288-430E-A842-D34B9263F2BD}" type="slidenum">
              <a:rPr lang="en-US" smtClean="0">
                <a:solidFill>
                  <a:prstClr val="white"/>
                </a:solidFill>
              </a:rPr>
              <a:pPr/>
              <a:t>20</a:t>
            </a:fld>
            <a:endParaRPr lang="en-US">
              <a:solidFill>
                <a:prstClr val="white"/>
              </a:solidFill>
            </a:endParaRPr>
          </a:p>
        </p:txBody>
      </p:sp>
    </p:spTree>
    <p:extLst>
      <p:ext uri="{BB962C8B-B14F-4D97-AF65-F5344CB8AC3E}">
        <p14:creationId xmlns:p14="http://schemas.microsoft.com/office/powerpoint/2010/main" val="314699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Section 5, “Work and Activities”, is where you have an opportunity to share with medical schools all of your work experiences and activities. You may add up to 15 entries in this section; for most activities, you are required to list a contact person and either an email or phone number, so that medical schools may verify this information if they so choose. You may select up to 3 experiences as the “Most Meaningful” where you will be provided with an additional prompt and asked to reflect on the experience a bit more.</a:t>
            </a:r>
            <a:endParaRPr lang="en-US" baseline="0" dirty="0" smtClean="0"/>
          </a:p>
          <a:p>
            <a:endParaRPr lang="en-US" dirty="0"/>
          </a:p>
          <a:p>
            <a:pPr defTabSz="931774">
              <a:defRPr/>
            </a:pPr>
            <a:r>
              <a:rPr lang="en-US" dirty="0"/>
              <a:t>You can include repeated experiences so instead of entering a summer job three times, you would enter it once and indicate repeated date ranges for those periods during which you held this position. You can enter up to four separate date ranges for a single experience, and you can also enter future dates up to the start of your potential matriculation year (so for the 2016 cycle, this would be August 2016).</a:t>
            </a:r>
            <a:endParaRPr lang="en-US" baseline="0" dirty="0" smtClean="0"/>
          </a:p>
        </p:txBody>
      </p:sp>
      <p:sp>
        <p:nvSpPr>
          <p:cNvPr id="4" name="Slide Number Placeholder 3"/>
          <p:cNvSpPr>
            <a:spLocks noGrp="1"/>
          </p:cNvSpPr>
          <p:nvPr>
            <p:ph type="sldNum" sz="quarter" idx="10"/>
          </p:nvPr>
        </p:nvSpPr>
        <p:spPr/>
        <p:txBody>
          <a:bodyPr/>
          <a:lstStyle/>
          <a:p>
            <a:fld id="{054F2C06-1288-430E-A842-D34B9263F2BD}" type="slidenum">
              <a:rPr lang="en-US" smtClean="0">
                <a:solidFill>
                  <a:prstClr val="white"/>
                </a:solidFill>
              </a:rPr>
              <a:pPr/>
              <a:t>21</a:t>
            </a:fld>
            <a:endParaRPr lang="en-US">
              <a:solidFill>
                <a:prstClr val="white"/>
              </a:solidFill>
            </a:endParaRPr>
          </a:p>
        </p:txBody>
      </p:sp>
    </p:spTree>
    <p:extLst>
      <p:ext uri="{BB962C8B-B14F-4D97-AF65-F5344CB8AC3E}">
        <p14:creationId xmlns:p14="http://schemas.microsoft.com/office/powerpoint/2010/main" val="1736581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sixth section of the application for you to enter contact information about who will be submitting Letters of Evaluation on your behalf. You will indicate which type of letter will be sent for each letter entry—a committee letter, a letter packet, or an individual letter. Up to 10 letter entries may be added to the application, but that does not mean that medical schools wish to receive 10 letters per applicant. AMCAS allows this many entries to permit you to target specific letters to certain schools if you want to. Most applicants have 2 or 3 letters. Letter packets cannot be broken up once they are received by AMCAS. </a:t>
            </a:r>
          </a:p>
          <a:p>
            <a:r>
              <a:rPr lang="en-US" dirty="0"/>
              <a:t> </a:t>
            </a:r>
          </a:p>
          <a:p>
            <a:pPr defTabSz="931774">
              <a:defRPr/>
            </a:pPr>
            <a:r>
              <a:rPr lang="en-US" dirty="0"/>
              <a:t>If you are working with a pre health advisor or a career center to send your letters to AMCAS, you may want to check with them for specific instructions about filling out this section. You are required to provide contact information for your letter authors. This information will be used to generate the letter request form that you will give to your letter writers. This form is important as it contains your AAMC ID number and the letter ID number for this specific letter which will help AMCAS match it to your application. </a:t>
            </a:r>
          </a:p>
          <a:p>
            <a:endParaRPr lang="en-US" dirty="0"/>
          </a:p>
          <a:p>
            <a:r>
              <a:rPr lang="en-US" dirty="0"/>
              <a:t> </a:t>
            </a:r>
          </a:p>
          <a:p>
            <a:r>
              <a:rPr lang="en-US" dirty="0"/>
              <a:t>Remember, you can submit your application before AMCAS gets your letters since they are not required to verify your application.</a:t>
            </a:r>
          </a:p>
        </p:txBody>
      </p:sp>
      <p:sp>
        <p:nvSpPr>
          <p:cNvPr id="4" name="Slide Number Placeholder 3"/>
          <p:cNvSpPr>
            <a:spLocks noGrp="1"/>
          </p:cNvSpPr>
          <p:nvPr>
            <p:ph type="sldNum" sz="quarter" idx="10"/>
          </p:nvPr>
        </p:nvSpPr>
        <p:spPr/>
        <p:txBody>
          <a:bodyPr/>
          <a:lstStyle/>
          <a:p>
            <a:fld id="{054F2C06-1288-430E-A842-D34B9263F2BD}" type="slidenum">
              <a:rPr lang="en-US" smtClean="0">
                <a:solidFill>
                  <a:prstClr val="white"/>
                </a:solidFill>
              </a:rPr>
              <a:pPr/>
              <a:t>22</a:t>
            </a:fld>
            <a:endParaRPr lang="en-US">
              <a:solidFill>
                <a:prstClr val="white"/>
              </a:solidFill>
            </a:endParaRPr>
          </a:p>
        </p:txBody>
      </p:sp>
    </p:spTree>
    <p:extLst>
      <p:ext uri="{BB962C8B-B14F-4D97-AF65-F5344CB8AC3E}">
        <p14:creationId xmlns:p14="http://schemas.microsoft.com/office/powerpoint/2010/main" val="946062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4C963B-B4AD-4973-AFE5-5EEF6B1D0C49}" type="slidenum">
              <a:rPr lang="en-US" smtClean="0"/>
              <a:pPr>
                <a:defRPr/>
              </a:pPr>
              <a:t>24</a:t>
            </a:fld>
            <a:endParaRPr lang="en-US"/>
          </a:p>
        </p:txBody>
      </p:sp>
    </p:spTree>
    <p:extLst>
      <p:ext uri="{BB962C8B-B14F-4D97-AF65-F5344CB8AC3E}">
        <p14:creationId xmlns:p14="http://schemas.microsoft.com/office/powerpoint/2010/main" val="2287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62D76A5D-692F-43CC-971F-7278C69E453D}" type="slidenum">
              <a:rPr lang="en-US"/>
              <a:pPr>
                <a:defRPr/>
              </a:pPr>
              <a:t>‹#›</a:t>
            </a:fld>
            <a:endParaRPr lang="en-US" dirty="0"/>
          </a:p>
        </p:txBody>
      </p:sp>
    </p:spTree>
    <p:extLst>
      <p:ext uri="{BB962C8B-B14F-4D97-AF65-F5344CB8AC3E}">
        <p14:creationId xmlns:p14="http://schemas.microsoft.com/office/powerpoint/2010/main" val="223020949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8645" y="611188"/>
            <a:ext cx="1618029" cy="555783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69912" y="611188"/>
            <a:ext cx="6440487" cy="5557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D7E3487E-D88A-4BE7-A45F-C7C2A8CD451D}" type="slidenum">
              <a:rPr lang="en-US"/>
              <a:pPr>
                <a:defRPr/>
              </a:pPr>
              <a:t>‹#›</a:t>
            </a:fld>
            <a:endParaRPr lang="en-US" dirty="0"/>
          </a:p>
        </p:txBody>
      </p:sp>
    </p:spTree>
    <p:extLst>
      <p:ext uri="{BB962C8B-B14F-4D97-AF65-F5344CB8AC3E}">
        <p14:creationId xmlns:p14="http://schemas.microsoft.com/office/powerpoint/2010/main" val="411152681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60162" name="Rectangle 2"/>
          <p:cNvSpPr>
            <a:spLocks noGrp="1" noChangeArrowheads="1"/>
          </p:cNvSpPr>
          <p:nvPr>
            <p:ph type="ctrTitle"/>
          </p:nvPr>
        </p:nvSpPr>
        <p:spPr>
          <a:xfrm>
            <a:off x="873125" y="1943565"/>
            <a:ext cx="7304088" cy="1187450"/>
          </a:xfrm>
        </p:spPr>
        <p:txBody>
          <a:bodyPr anchor="t"/>
          <a:lstStyle>
            <a:lvl1pPr>
              <a:lnSpc>
                <a:spcPct val="80000"/>
              </a:lnSpc>
              <a:defRPr>
                <a:solidFill>
                  <a:schemeClr val="tx1"/>
                </a:solidFill>
              </a:defRPr>
            </a:lvl1pPr>
          </a:lstStyle>
          <a:p>
            <a:r>
              <a:rPr lang="en-US" smtClean="0"/>
              <a:t>Click to edit Master title style</a:t>
            </a:r>
            <a:endParaRPr lang="en-US" dirty="0"/>
          </a:p>
        </p:txBody>
      </p:sp>
      <p:sp>
        <p:nvSpPr>
          <p:cNvPr id="4060163" name="Rectangle 3"/>
          <p:cNvSpPr>
            <a:spLocks noGrp="1" noChangeArrowheads="1"/>
          </p:cNvSpPr>
          <p:nvPr>
            <p:ph type="subTitle" idx="1"/>
          </p:nvPr>
        </p:nvSpPr>
        <p:spPr>
          <a:xfrm>
            <a:off x="873125" y="4197441"/>
            <a:ext cx="7304088" cy="1273175"/>
          </a:xfrm>
        </p:spPr>
        <p:txBody>
          <a:bodyPr/>
          <a:lstStyle>
            <a:lvl1pPr>
              <a:defRPr sz="2600">
                <a:solidFill>
                  <a:schemeClr val="tx2"/>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1189117552"/>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81025" y="1083598"/>
            <a:ext cx="7988300" cy="479007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4"/>
          </p:nvPr>
        </p:nvSpPr>
        <p:spPr>
          <a:xfrm>
            <a:off x="57150" y="6356873"/>
            <a:ext cx="2057400" cy="365125"/>
          </a:xfrm>
          <a:prstGeom prst="rect">
            <a:avLst/>
          </a:prstGeom>
        </p:spPr>
        <p:txBody>
          <a:bodyPr vert="horz" lIns="91440" tIns="45720" rIns="91440" bIns="45720" rtlCol="0" anchor="ctr"/>
          <a:lstStyle>
            <a:lvl1pPr algn="l">
              <a:defRPr sz="1200">
                <a:solidFill>
                  <a:schemeClr val="bg2"/>
                </a:solidFill>
              </a:defRPr>
            </a:lvl1pPr>
          </a:lstStyle>
          <a:p>
            <a:fld id="{DDD50E6B-6BC7-4456-9E9C-642BB5601B66}"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65469136"/>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3" name="Slide Number Placeholder 1"/>
          <p:cNvSpPr>
            <a:spLocks noGrp="1"/>
          </p:cNvSpPr>
          <p:nvPr>
            <p:ph type="sldNum" sz="quarter" idx="4"/>
          </p:nvPr>
        </p:nvSpPr>
        <p:spPr>
          <a:xfrm>
            <a:off x="57150" y="6356873"/>
            <a:ext cx="2057400" cy="365125"/>
          </a:xfrm>
          <a:prstGeom prst="rect">
            <a:avLst/>
          </a:prstGeom>
        </p:spPr>
        <p:txBody>
          <a:bodyPr vert="horz" lIns="91440" tIns="45720" rIns="91440" bIns="45720" rtlCol="0" anchor="ctr"/>
          <a:lstStyle>
            <a:lvl1pPr algn="l">
              <a:defRPr sz="1200">
                <a:solidFill>
                  <a:schemeClr val="bg2"/>
                </a:solidFill>
              </a:defRPr>
            </a:lvl1pPr>
          </a:lstStyle>
          <a:p>
            <a:fld id="{DDD50E6B-6BC7-4456-9E9C-642BB5601B66}"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97350531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57150" y="6356873"/>
            <a:ext cx="2057400" cy="365125"/>
          </a:xfrm>
          <a:prstGeom prst="rect">
            <a:avLst/>
          </a:prstGeom>
        </p:spPr>
        <p:txBody>
          <a:bodyPr vert="horz" lIns="91440" tIns="45720" rIns="91440" bIns="45720" rtlCol="0" anchor="ctr"/>
          <a:lstStyle>
            <a:lvl1pPr algn="l">
              <a:defRPr sz="1200">
                <a:solidFill>
                  <a:schemeClr val="bg2"/>
                </a:solidFill>
              </a:defRPr>
            </a:lvl1pPr>
          </a:lstStyle>
          <a:p>
            <a:fld id="{DDD50E6B-6BC7-4456-9E9C-642BB5601B66}"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61978453"/>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71061"/>
            <a:ext cx="8386763" cy="62071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81025" y="935239"/>
            <a:ext cx="7988300" cy="4884648"/>
          </a:xfrm>
        </p:spPr>
        <p:txBody>
          <a:bodyPr/>
          <a:lstStyle/>
          <a:p>
            <a:pPr lvl="0"/>
            <a:r>
              <a:rPr lang="en-US" noProof="0" smtClean="0"/>
              <a:t>Click icon to add chart</a:t>
            </a:r>
          </a:p>
        </p:txBody>
      </p:sp>
      <p:sp>
        <p:nvSpPr>
          <p:cNvPr id="6" name="Slide Number Placeholder 1"/>
          <p:cNvSpPr>
            <a:spLocks noGrp="1"/>
          </p:cNvSpPr>
          <p:nvPr>
            <p:ph type="sldNum" sz="quarter" idx="4"/>
          </p:nvPr>
        </p:nvSpPr>
        <p:spPr>
          <a:xfrm>
            <a:off x="57150" y="6356873"/>
            <a:ext cx="2057400" cy="365125"/>
          </a:xfrm>
          <a:prstGeom prst="rect">
            <a:avLst/>
          </a:prstGeom>
        </p:spPr>
        <p:txBody>
          <a:bodyPr vert="horz" lIns="91440" tIns="45720" rIns="91440" bIns="45720" rtlCol="0" anchor="ctr"/>
          <a:lstStyle>
            <a:lvl1pPr algn="l">
              <a:defRPr sz="1200">
                <a:solidFill>
                  <a:schemeClr val="bg2"/>
                </a:solidFill>
              </a:defRPr>
            </a:lvl1pPr>
          </a:lstStyle>
          <a:p>
            <a:fld id="{DDD50E6B-6BC7-4456-9E9C-642BB5601B66}"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8870285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ing slide">
    <p:spTree>
      <p:nvGrpSpPr>
        <p:cNvPr id="1" name=""/>
        <p:cNvGrpSpPr/>
        <p:nvPr/>
      </p:nvGrpSpPr>
      <p:grpSpPr>
        <a:xfrm>
          <a:off x="0" y="0"/>
          <a:ext cx="0" cy="0"/>
          <a:chOff x="0" y="0"/>
          <a:chExt cx="0" cy="0"/>
        </a:xfrm>
      </p:grpSpPr>
      <p:sp>
        <p:nvSpPr>
          <p:cNvPr id="6" name="Slide Number Placeholder 1"/>
          <p:cNvSpPr>
            <a:spLocks noGrp="1"/>
          </p:cNvSpPr>
          <p:nvPr>
            <p:ph type="sldNum" sz="quarter" idx="4"/>
          </p:nvPr>
        </p:nvSpPr>
        <p:spPr>
          <a:xfrm>
            <a:off x="57150" y="6356873"/>
            <a:ext cx="2057400" cy="365125"/>
          </a:xfrm>
          <a:prstGeom prst="rect">
            <a:avLst/>
          </a:prstGeom>
        </p:spPr>
        <p:txBody>
          <a:bodyPr vert="horz" lIns="91440" tIns="45720" rIns="91440" bIns="45720" rtlCol="0" anchor="ctr"/>
          <a:lstStyle>
            <a:lvl1pPr algn="l">
              <a:defRPr sz="1200">
                <a:solidFill>
                  <a:schemeClr val="bg2"/>
                </a:solidFill>
              </a:defRPr>
            </a:lvl1pPr>
          </a:lstStyle>
          <a:p>
            <a:fld id="{DDD50E6B-6BC7-4456-9E9C-642BB5601B66}" type="slidenum">
              <a:rPr lang="en-US" smtClean="0">
                <a:solidFill>
                  <a:srgbClr val="FFFFFF"/>
                </a:solidFill>
              </a:rPr>
              <a:pPr/>
              <a:t>‹#›</a:t>
            </a:fld>
            <a:endParaRPr lang="en-US" dirty="0">
              <a:solidFill>
                <a:srgbClr val="FFFFFF"/>
              </a:solidFill>
            </a:endParaRPr>
          </a:p>
        </p:txBody>
      </p:sp>
      <p:pic>
        <p:nvPicPr>
          <p:cNvPr id="4" name="Picture 3"/>
          <p:cNvPicPr>
            <a:picLocks noChangeAspect="1"/>
          </p:cNvPicPr>
          <p:nvPr userDrawn="1"/>
        </p:nvPicPr>
        <p:blipFill>
          <a:blip r:embed="rId2"/>
          <a:stretch>
            <a:fillRect/>
          </a:stretch>
        </p:blipFill>
        <p:spPr>
          <a:xfrm>
            <a:off x="8748" y="-6872"/>
            <a:ext cx="9135252" cy="6865169"/>
          </a:xfrm>
          <a:prstGeom prst="rect">
            <a:avLst/>
          </a:prstGeom>
        </p:spPr>
      </p:pic>
    </p:spTree>
    <p:extLst>
      <p:ext uri="{BB962C8B-B14F-4D97-AF65-F5344CB8AC3E}">
        <p14:creationId xmlns:p14="http://schemas.microsoft.com/office/powerpoint/2010/main" val="261059131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1025" y="1137394"/>
            <a:ext cx="3917950"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137394"/>
            <a:ext cx="3917950"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p:nvPr userDrawn="1"/>
        </p:nvSpPr>
        <p:spPr>
          <a:xfrm>
            <a:off x="4341182" y="6457890"/>
            <a:ext cx="612034" cy="400110"/>
          </a:xfrm>
          <a:prstGeom prst="rect">
            <a:avLst/>
          </a:prstGeom>
          <a:noFill/>
        </p:spPr>
        <p:txBody>
          <a:bodyPr wrap="square" rtlCol="0">
            <a:spAutoFit/>
          </a:bodyPr>
          <a:lstStyle/>
          <a:p>
            <a:pPr eaLnBrk="0" hangingPunct="0"/>
            <a:fld id="{C52B1894-D627-417C-A44C-30F4AC4C83D6}" type="slidenum">
              <a:rPr lang="en-US" sz="2000" b="1" smtClean="0">
                <a:solidFill>
                  <a:srgbClr val="FFFFFF"/>
                </a:solidFill>
              </a:rPr>
              <a:pPr eaLnBrk="0" hangingPunct="0"/>
              <a:t>‹#›</a:t>
            </a:fld>
            <a:endParaRPr lang="en-US" sz="2000" b="1" dirty="0">
              <a:solidFill>
                <a:srgbClr val="FFFFFF"/>
              </a:solidFill>
            </a:endParaRPr>
          </a:p>
        </p:txBody>
      </p:sp>
    </p:spTree>
    <p:extLst>
      <p:ext uri="{BB962C8B-B14F-4D97-AF65-F5344CB8AC3E}">
        <p14:creationId xmlns:p14="http://schemas.microsoft.com/office/powerpoint/2010/main" val="63210504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89512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60162" name="Rectangle 2"/>
          <p:cNvSpPr>
            <a:spLocks noGrp="1" noChangeArrowheads="1"/>
          </p:cNvSpPr>
          <p:nvPr>
            <p:ph type="ctrTitle"/>
          </p:nvPr>
        </p:nvSpPr>
        <p:spPr>
          <a:xfrm>
            <a:off x="873125" y="1943565"/>
            <a:ext cx="7304088" cy="1187450"/>
          </a:xfrm>
        </p:spPr>
        <p:txBody>
          <a:bodyPr anchor="t"/>
          <a:lstStyle>
            <a:lvl1pPr>
              <a:lnSpc>
                <a:spcPct val="80000"/>
              </a:lnSpc>
              <a:defRPr>
                <a:solidFill>
                  <a:schemeClr val="tx1"/>
                </a:solidFill>
              </a:defRPr>
            </a:lvl1pPr>
          </a:lstStyle>
          <a:p>
            <a:r>
              <a:rPr lang="en-US" smtClean="0"/>
              <a:t>Click to edit Master title style</a:t>
            </a:r>
            <a:endParaRPr lang="en-US" dirty="0"/>
          </a:p>
        </p:txBody>
      </p:sp>
      <p:sp>
        <p:nvSpPr>
          <p:cNvPr id="4060163" name="Rectangle 3"/>
          <p:cNvSpPr>
            <a:spLocks noGrp="1" noChangeArrowheads="1"/>
          </p:cNvSpPr>
          <p:nvPr>
            <p:ph type="subTitle" idx="1"/>
          </p:nvPr>
        </p:nvSpPr>
        <p:spPr>
          <a:xfrm>
            <a:off x="873125" y="4197441"/>
            <a:ext cx="7304088" cy="1273175"/>
          </a:xfrm>
        </p:spPr>
        <p:txBody>
          <a:bodyPr/>
          <a:lstStyle>
            <a:lvl1pPr>
              <a:defRPr sz="2600">
                <a:solidFill>
                  <a:schemeClr val="tx2"/>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2492094873"/>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2140611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81025" y="1083598"/>
            <a:ext cx="7988300" cy="479007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4"/>
          </p:nvPr>
        </p:nvSpPr>
        <p:spPr>
          <a:xfrm>
            <a:off x="57150" y="6356873"/>
            <a:ext cx="2057400" cy="365125"/>
          </a:xfrm>
          <a:prstGeom prst="rect">
            <a:avLst/>
          </a:prstGeom>
        </p:spPr>
        <p:txBody>
          <a:bodyPr vert="horz" lIns="91440" tIns="45720" rIns="91440" bIns="45720" rtlCol="0" anchor="ctr"/>
          <a:lstStyle>
            <a:lvl1pPr algn="l">
              <a:defRPr sz="1200">
                <a:solidFill>
                  <a:schemeClr val="bg2"/>
                </a:solidFill>
              </a:defRPr>
            </a:lvl1pPr>
          </a:lstStyle>
          <a:p>
            <a:fld id="{DDD50E6B-6BC7-4456-9E9C-642BB5601B66}"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126321686"/>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3" name="Slide Number Placeholder 1"/>
          <p:cNvSpPr>
            <a:spLocks noGrp="1"/>
          </p:cNvSpPr>
          <p:nvPr>
            <p:ph type="sldNum" sz="quarter" idx="4"/>
          </p:nvPr>
        </p:nvSpPr>
        <p:spPr>
          <a:xfrm>
            <a:off x="57150" y="6356873"/>
            <a:ext cx="2057400" cy="365125"/>
          </a:xfrm>
          <a:prstGeom prst="rect">
            <a:avLst/>
          </a:prstGeom>
        </p:spPr>
        <p:txBody>
          <a:bodyPr vert="horz" lIns="91440" tIns="45720" rIns="91440" bIns="45720" rtlCol="0" anchor="ctr"/>
          <a:lstStyle>
            <a:lvl1pPr algn="l">
              <a:defRPr sz="1200">
                <a:solidFill>
                  <a:schemeClr val="bg2"/>
                </a:solidFill>
              </a:defRPr>
            </a:lvl1pPr>
          </a:lstStyle>
          <a:p>
            <a:fld id="{DDD50E6B-6BC7-4456-9E9C-642BB5601B66}"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70369878"/>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57150" y="6356873"/>
            <a:ext cx="2057400" cy="365125"/>
          </a:xfrm>
          <a:prstGeom prst="rect">
            <a:avLst/>
          </a:prstGeom>
        </p:spPr>
        <p:txBody>
          <a:bodyPr vert="horz" lIns="91440" tIns="45720" rIns="91440" bIns="45720" rtlCol="0" anchor="ctr"/>
          <a:lstStyle>
            <a:lvl1pPr algn="l">
              <a:defRPr sz="1200">
                <a:solidFill>
                  <a:schemeClr val="bg2"/>
                </a:solidFill>
              </a:defRPr>
            </a:lvl1pPr>
          </a:lstStyle>
          <a:p>
            <a:fld id="{DDD50E6B-6BC7-4456-9E9C-642BB5601B66}"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2476059"/>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71061"/>
            <a:ext cx="8386763" cy="62071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81025" y="935239"/>
            <a:ext cx="7988300" cy="4884648"/>
          </a:xfrm>
        </p:spPr>
        <p:txBody>
          <a:bodyPr/>
          <a:lstStyle/>
          <a:p>
            <a:pPr lvl="0"/>
            <a:r>
              <a:rPr lang="en-US" noProof="0" smtClean="0"/>
              <a:t>Click icon to add chart</a:t>
            </a:r>
          </a:p>
        </p:txBody>
      </p:sp>
      <p:sp>
        <p:nvSpPr>
          <p:cNvPr id="6" name="Slide Number Placeholder 1"/>
          <p:cNvSpPr>
            <a:spLocks noGrp="1"/>
          </p:cNvSpPr>
          <p:nvPr>
            <p:ph type="sldNum" sz="quarter" idx="4"/>
          </p:nvPr>
        </p:nvSpPr>
        <p:spPr>
          <a:xfrm>
            <a:off x="57150" y="6356873"/>
            <a:ext cx="2057400" cy="365125"/>
          </a:xfrm>
          <a:prstGeom prst="rect">
            <a:avLst/>
          </a:prstGeom>
        </p:spPr>
        <p:txBody>
          <a:bodyPr vert="horz" lIns="91440" tIns="45720" rIns="91440" bIns="45720" rtlCol="0" anchor="ctr"/>
          <a:lstStyle>
            <a:lvl1pPr algn="l">
              <a:defRPr sz="1200">
                <a:solidFill>
                  <a:schemeClr val="bg2"/>
                </a:solidFill>
              </a:defRPr>
            </a:lvl1pPr>
          </a:lstStyle>
          <a:p>
            <a:fld id="{DDD50E6B-6BC7-4456-9E9C-642BB5601B66}"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7189627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nding slide">
    <p:spTree>
      <p:nvGrpSpPr>
        <p:cNvPr id="1" name=""/>
        <p:cNvGrpSpPr/>
        <p:nvPr/>
      </p:nvGrpSpPr>
      <p:grpSpPr>
        <a:xfrm>
          <a:off x="0" y="0"/>
          <a:ext cx="0" cy="0"/>
          <a:chOff x="0" y="0"/>
          <a:chExt cx="0" cy="0"/>
        </a:xfrm>
      </p:grpSpPr>
      <p:sp>
        <p:nvSpPr>
          <p:cNvPr id="6" name="Slide Number Placeholder 1"/>
          <p:cNvSpPr>
            <a:spLocks noGrp="1"/>
          </p:cNvSpPr>
          <p:nvPr>
            <p:ph type="sldNum" sz="quarter" idx="4"/>
          </p:nvPr>
        </p:nvSpPr>
        <p:spPr>
          <a:xfrm>
            <a:off x="57150" y="6356873"/>
            <a:ext cx="2057400" cy="365125"/>
          </a:xfrm>
          <a:prstGeom prst="rect">
            <a:avLst/>
          </a:prstGeom>
        </p:spPr>
        <p:txBody>
          <a:bodyPr vert="horz" lIns="91440" tIns="45720" rIns="91440" bIns="45720" rtlCol="0" anchor="ctr"/>
          <a:lstStyle>
            <a:lvl1pPr algn="l">
              <a:defRPr sz="1200">
                <a:solidFill>
                  <a:schemeClr val="bg2"/>
                </a:solidFill>
              </a:defRPr>
            </a:lvl1pPr>
          </a:lstStyle>
          <a:p>
            <a:fld id="{DDD50E6B-6BC7-4456-9E9C-642BB5601B66}" type="slidenum">
              <a:rPr lang="en-US" smtClean="0">
                <a:solidFill>
                  <a:srgbClr val="FFFFFF"/>
                </a:solidFill>
              </a:rPr>
              <a:pPr/>
              <a:t>‹#›</a:t>
            </a:fld>
            <a:endParaRPr lang="en-US" dirty="0">
              <a:solidFill>
                <a:srgbClr val="FFFFFF"/>
              </a:solidFill>
            </a:endParaRPr>
          </a:p>
        </p:txBody>
      </p:sp>
      <p:pic>
        <p:nvPicPr>
          <p:cNvPr id="4" name="Picture 3"/>
          <p:cNvPicPr>
            <a:picLocks noChangeAspect="1"/>
          </p:cNvPicPr>
          <p:nvPr userDrawn="1"/>
        </p:nvPicPr>
        <p:blipFill>
          <a:blip r:embed="rId2"/>
          <a:stretch>
            <a:fillRect/>
          </a:stretch>
        </p:blipFill>
        <p:spPr>
          <a:xfrm>
            <a:off x="8748" y="-6872"/>
            <a:ext cx="9135252" cy="6865169"/>
          </a:xfrm>
          <a:prstGeom prst="rect">
            <a:avLst/>
          </a:prstGeom>
        </p:spPr>
      </p:pic>
    </p:spTree>
    <p:extLst>
      <p:ext uri="{BB962C8B-B14F-4D97-AF65-F5344CB8AC3E}">
        <p14:creationId xmlns:p14="http://schemas.microsoft.com/office/powerpoint/2010/main" val="290840734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1025" y="1137394"/>
            <a:ext cx="3917950"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137394"/>
            <a:ext cx="3917950"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p:nvPr userDrawn="1"/>
        </p:nvSpPr>
        <p:spPr>
          <a:xfrm>
            <a:off x="4341182" y="6457890"/>
            <a:ext cx="612034" cy="400110"/>
          </a:xfrm>
          <a:prstGeom prst="rect">
            <a:avLst/>
          </a:prstGeom>
          <a:noFill/>
        </p:spPr>
        <p:txBody>
          <a:bodyPr wrap="square" rtlCol="0">
            <a:spAutoFit/>
          </a:bodyPr>
          <a:lstStyle/>
          <a:p>
            <a:pPr eaLnBrk="0" hangingPunct="0"/>
            <a:fld id="{C52B1894-D627-417C-A44C-30F4AC4C83D6}" type="slidenum">
              <a:rPr lang="en-US" sz="2000" b="1" smtClean="0">
                <a:solidFill>
                  <a:srgbClr val="FFFFFF"/>
                </a:solidFill>
              </a:rPr>
              <a:pPr eaLnBrk="0" hangingPunct="0"/>
              <a:t>‹#›</a:t>
            </a:fld>
            <a:endParaRPr lang="en-US" sz="2000" b="1" dirty="0">
              <a:solidFill>
                <a:srgbClr val="FFFFFF"/>
              </a:solidFill>
            </a:endParaRPr>
          </a:p>
        </p:txBody>
      </p:sp>
    </p:spTree>
    <p:extLst>
      <p:ext uri="{BB962C8B-B14F-4D97-AF65-F5344CB8AC3E}">
        <p14:creationId xmlns:p14="http://schemas.microsoft.com/office/powerpoint/2010/main" val="125807325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180335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60162" name="Rectangle 2"/>
          <p:cNvSpPr>
            <a:spLocks noGrp="1" noChangeArrowheads="1"/>
          </p:cNvSpPr>
          <p:nvPr>
            <p:ph type="ctrTitle"/>
          </p:nvPr>
        </p:nvSpPr>
        <p:spPr>
          <a:xfrm>
            <a:off x="873125" y="1943565"/>
            <a:ext cx="7304088" cy="1187450"/>
          </a:xfrm>
        </p:spPr>
        <p:txBody>
          <a:bodyPr anchor="t"/>
          <a:lstStyle>
            <a:lvl1pPr>
              <a:lnSpc>
                <a:spcPct val="80000"/>
              </a:lnSpc>
              <a:defRPr>
                <a:solidFill>
                  <a:schemeClr val="tx1"/>
                </a:solidFill>
              </a:defRPr>
            </a:lvl1pPr>
          </a:lstStyle>
          <a:p>
            <a:r>
              <a:rPr lang="en-US" smtClean="0"/>
              <a:t>Click to edit Master title style</a:t>
            </a:r>
            <a:endParaRPr lang="en-US" dirty="0"/>
          </a:p>
        </p:txBody>
      </p:sp>
      <p:sp>
        <p:nvSpPr>
          <p:cNvPr id="4060163" name="Rectangle 3"/>
          <p:cNvSpPr>
            <a:spLocks noGrp="1" noChangeArrowheads="1"/>
          </p:cNvSpPr>
          <p:nvPr>
            <p:ph type="subTitle" idx="1"/>
          </p:nvPr>
        </p:nvSpPr>
        <p:spPr>
          <a:xfrm>
            <a:off x="873125" y="4197441"/>
            <a:ext cx="7304088" cy="1273175"/>
          </a:xfrm>
        </p:spPr>
        <p:txBody>
          <a:bodyPr/>
          <a:lstStyle>
            <a:lvl1pPr>
              <a:defRPr sz="2600">
                <a:solidFill>
                  <a:schemeClr val="tx2"/>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1664011896"/>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81025" y="1083598"/>
            <a:ext cx="7988300" cy="479007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4"/>
          </p:nvPr>
        </p:nvSpPr>
        <p:spPr>
          <a:xfrm>
            <a:off x="57150" y="6356873"/>
            <a:ext cx="2057400" cy="365125"/>
          </a:xfrm>
          <a:prstGeom prst="rect">
            <a:avLst/>
          </a:prstGeom>
        </p:spPr>
        <p:txBody>
          <a:bodyPr vert="horz" lIns="91440" tIns="45720" rIns="91440" bIns="45720" rtlCol="0" anchor="ctr"/>
          <a:lstStyle>
            <a:lvl1pPr algn="l">
              <a:defRPr sz="1200">
                <a:solidFill>
                  <a:schemeClr val="bg2"/>
                </a:solidFill>
              </a:defRPr>
            </a:lvl1pPr>
          </a:lstStyle>
          <a:p>
            <a:fld id="{DDD50E6B-6BC7-4456-9E9C-642BB5601B66}"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81395982"/>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3" name="Slide Number Placeholder 1"/>
          <p:cNvSpPr>
            <a:spLocks noGrp="1"/>
          </p:cNvSpPr>
          <p:nvPr>
            <p:ph type="sldNum" sz="quarter" idx="4"/>
          </p:nvPr>
        </p:nvSpPr>
        <p:spPr>
          <a:xfrm>
            <a:off x="57150" y="6356873"/>
            <a:ext cx="2057400" cy="365125"/>
          </a:xfrm>
          <a:prstGeom prst="rect">
            <a:avLst/>
          </a:prstGeom>
        </p:spPr>
        <p:txBody>
          <a:bodyPr vert="horz" lIns="91440" tIns="45720" rIns="91440" bIns="45720" rtlCol="0" anchor="ctr"/>
          <a:lstStyle>
            <a:lvl1pPr algn="l">
              <a:defRPr sz="1200">
                <a:solidFill>
                  <a:schemeClr val="bg2"/>
                </a:solidFill>
              </a:defRPr>
            </a:lvl1pPr>
          </a:lstStyle>
          <a:p>
            <a:fld id="{DDD50E6B-6BC7-4456-9E9C-642BB5601B66}"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55117675"/>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025" y="1401763"/>
            <a:ext cx="3917950"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401763"/>
            <a:ext cx="3917950"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A184F04A-C38C-480D-A92C-DF9E55A7EEAE}" type="slidenum">
              <a:rPr lang="en-US"/>
              <a:pPr>
                <a:defRPr/>
              </a:pPr>
              <a:t>‹#›</a:t>
            </a:fld>
            <a:endParaRPr lang="en-US" dirty="0"/>
          </a:p>
        </p:txBody>
      </p:sp>
    </p:spTree>
    <p:extLst>
      <p:ext uri="{BB962C8B-B14F-4D97-AF65-F5344CB8AC3E}">
        <p14:creationId xmlns:p14="http://schemas.microsoft.com/office/powerpoint/2010/main" val="94953518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57150" y="6356873"/>
            <a:ext cx="2057400" cy="365125"/>
          </a:xfrm>
          <a:prstGeom prst="rect">
            <a:avLst/>
          </a:prstGeom>
        </p:spPr>
        <p:txBody>
          <a:bodyPr vert="horz" lIns="91440" tIns="45720" rIns="91440" bIns="45720" rtlCol="0" anchor="ctr"/>
          <a:lstStyle>
            <a:lvl1pPr algn="l">
              <a:defRPr sz="1200">
                <a:solidFill>
                  <a:schemeClr val="bg2"/>
                </a:solidFill>
              </a:defRPr>
            </a:lvl1pPr>
          </a:lstStyle>
          <a:p>
            <a:fld id="{DDD50E6B-6BC7-4456-9E9C-642BB5601B66}"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97784637"/>
      </p:ext>
    </p:extLst>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71061"/>
            <a:ext cx="8386763" cy="62071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81025" y="935239"/>
            <a:ext cx="7988300" cy="4884648"/>
          </a:xfrm>
        </p:spPr>
        <p:txBody>
          <a:bodyPr/>
          <a:lstStyle/>
          <a:p>
            <a:pPr lvl="0"/>
            <a:r>
              <a:rPr lang="en-US" noProof="0" smtClean="0"/>
              <a:t>Click icon to add chart</a:t>
            </a:r>
          </a:p>
        </p:txBody>
      </p:sp>
      <p:sp>
        <p:nvSpPr>
          <p:cNvPr id="6" name="Slide Number Placeholder 1"/>
          <p:cNvSpPr>
            <a:spLocks noGrp="1"/>
          </p:cNvSpPr>
          <p:nvPr>
            <p:ph type="sldNum" sz="quarter" idx="4"/>
          </p:nvPr>
        </p:nvSpPr>
        <p:spPr>
          <a:xfrm>
            <a:off x="57150" y="6356873"/>
            <a:ext cx="2057400" cy="365125"/>
          </a:xfrm>
          <a:prstGeom prst="rect">
            <a:avLst/>
          </a:prstGeom>
        </p:spPr>
        <p:txBody>
          <a:bodyPr vert="horz" lIns="91440" tIns="45720" rIns="91440" bIns="45720" rtlCol="0" anchor="ctr"/>
          <a:lstStyle>
            <a:lvl1pPr algn="l">
              <a:defRPr sz="1200">
                <a:solidFill>
                  <a:schemeClr val="bg2"/>
                </a:solidFill>
              </a:defRPr>
            </a:lvl1pPr>
          </a:lstStyle>
          <a:p>
            <a:fld id="{DDD50E6B-6BC7-4456-9E9C-642BB5601B66}"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3911761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Ending slide">
    <p:spTree>
      <p:nvGrpSpPr>
        <p:cNvPr id="1" name=""/>
        <p:cNvGrpSpPr/>
        <p:nvPr/>
      </p:nvGrpSpPr>
      <p:grpSpPr>
        <a:xfrm>
          <a:off x="0" y="0"/>
          <a:ext cx="0" cy="0"/>
          <a:chOff x="0" y="0"/>
          <a:chExt cx="0" cy="0"/>
        </a:xfrm>
      </p:grpSpPr>
      <p:sp>
        <p:nvSpPr>
          <p:cNvPr id="6" name="Slide Number Placeholder 1"/>
          <p:cNvSpPr>
            <a:spLocks noGrp="1"/>
          </p:cNvSpPr>
          <p:nvPr>
            <p:ph type="sldNum" sz="quarter" idx="4"/>
          </p:nvPr>
        </p:nvSpPr>
        <p:spPr>
          <a:xfrm>
            <a:off x="57150" y="6356873"/>
            <a:ext cx="2057400" cy="365125"/>
          </a:xfrm>
          <a:prstGeom prst="rect">
            <a:avLst/>
          </a:prstGeom>
        </p:spPr>
        <p:txBody>
          <a:bodyPr vert="horz" lIns="91440" tIns="45720" rIns="91440" bIns="45720" rtlCol="0" anchor="ctr"/>
          <a:lstStyle>
            <a:lvl1pPr algn="l">
              <a:defRPr sz="1200">
                <a:solidFill>
                  <a:schemeClr val="bg2"/>
                </a:solidFill>
              </a:defRPr>
            </a:lvl1pPr>
          </a:lstStyle>
          <a:p>
            <a:fld id="{DDD50E6B-6BC7-4456-9E9C-642BB5601B66}" type="slidenum">
              <a:rPr lang="en-US" smtClean="0">
                <a:solidFill>
                  <a:srgbClr val="FFFFFF"/>
                </a:solidFill>
              </a:rPr>
              <a:pPr/>
              <a:t>‹#›</a:t>
            </a:fld>
            <a:endParaRPr lang="en-US" dirty="0">
              <a:solidFill>
                <a:srgbClr val="FFFFFF"/>
              </a:solidFill>
            </a:endParaRPr>
          </a:p>
        </p:txBody>
      </p:sp>
      <p:pic>
        <p:nvPicPr>
          <p:cNvPr id="4" name="Picture 3"/>
          <p:cNvPicPr>
            <a:picLocks noChangeAspect="1"/>
          </p:cNvPicPr>
          <p:nvPr userDrawn="1"/>
        </p:nvPicPr>
        <p:blipFill>
          <a:blip r:embed="rId2"/>
          <a:stretch>
            <a:fillRect/>
          </a:stretch>
        </p:blipFill>
        <p:spPr>
          <a:xfrm>
            <a:off x="8748" y="-6872"/>
            <a:ext cx="9135252" cy="6865169"/>
          </a:xfrm>
          <a:prstGeom prst="rect">
            <a:avLst/>
          </a:prstGeom>
        </p:spPr>
      </p:pic>
    </p:spTree>
    <p:extLst>
      <p:ext uri="{BB962C8B-B14F-4D97-AF65-F5344CB8AC3E}">
        <p14:creationId xmlns:p14="http://schemas.microsoft.com/office/powerpoint/2010/main" val="301878205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1025" y="1137394"/>
            <a:ext cx="3917950"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137394"/>
            <a:ext cx="3917950"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p:nvPr userDrawn="1"/>
        </p:nvSpPr>
        <p:spPr>
          <a:xfrm>
            <a:off x="4341182" y="6457890"/>
            <a:ext cx="612034" cy="400110"/>
          </a:xfrm>
          <a:prstGeom prst="rect">
            <a:avLst/>
          </a:prstGeom>
          <a:noFill/>
        </p:spPr>
        <p:txBody>
          <a:bodyPr wrap="square" rtlCol="0">
            <a:spAutoFit/>
          </a:bodyPr>
          <a:lstStyle/>
          <a:p>
            <a:pPr eaLnBrk="0" hangingPunct="0"/>
            <a:fld id="{C52B1894-D627-417C-A44C-30F4AC4C83D6}" type="slidenum">
              <a:rPr lang="en-US" sz="2000" b="1" smtClean="0">
                <a:solidFill>
                  <a:srgbClr val="FFFFFF"/>
                </a:solidFill>
              </a:rPr>
              <a:pPr eaLnBrk="0" hangingPunct="0"/>
              <a:t>‹#›</a:t>
            </a:fld>
            <a:endParaRPr lang="en-US" sz="2000" b="1" dirty="0">
              <a:solidFill>
                <a:srgbClr val="FFFFFF"/>
              </a:solidFill>
            </a:endParaRPr>
          </a:p>
        </p:txBody>
      </p:sp>
    </p:spTree>
    <p:extLst>
      <p:ext uri="{BB962C8B-B14F-4D97-AF65-F5344CB8AC3E}">
        <p14:creationId xmlns:p14="http://schemas.microsoft.com/office/powerpoint/2010/main" val="335385476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701852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60162" name="Rectangle 2"/>
          <p:cNvSpPr>
            <a:spLocks noGrp="1" noChangeArrowheads="1"/>
          </p:cNvSpPr>
          <p:nvPr>
            <p:ph type="ctrTitle"/>
          </p:nvPr>
        </p:nvSpPr>
        <p:spPr>
          <a:xfrm>
            <a:off x="873125" y="1943565"/>
            <a:ext cx="7304088" cy="1187450"/>
          </a:xfrm>
        </p:spPr>
        <p:txBody>
          <a:bodyPr anchor="t"/>
          <a:lstStyle>
            <a:lvl1pPr>
              <a:lnSpc>
                <a:spcPct val="80000"/>
              </a:lnSpc>
              <a:defRPr>
                <a:solidFill>
                  <a:schemeClr val="tx1"/>
                </a:solidFill>
              </a:defRPr>
            </a:lvl1pPr>
          </a:lstStyle>
          <a:p>
            <a:r>
              <a:rPr lang="en-US" smtClean="0"/>
              <a:t>Click to edit Master title style</a:t>
            </a:r>
            <a:endParaRPr lang="en-US" dirty="0"/>
          </a:p>
        </p:txBody>
      </p:sp>
      <p:sp>
        <p:nvSpPr>
          <p:cNvPr id="4060163" name="Rectangle 3"/>
          <p:cNvSpPr>
            <a:spLocks noGrp="1" noChangeArrowheads="1"/>
          </p:cNvSpPr>
          <p:nvPr>
            <p:ph type="subTitle" idx="1"/>
          </p:nvPr>
        </p:nvSpPr>
        <p:spPr>
          <a:xfrm>
            <a:off x="873125" y="4197441"/>
            <a:ext cx="7304088" cy="1273175"/>
          </a:xfrm>
        </p:spPr>
        <p:txBody>
          <a:bodyPr/>
          <a:lstStyle>
            <a:lvl1pPr>
              <a:defRPr sz="2600">
                <a:solidFill>
                  <a:schemeClr val="tx2"/>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3517702416"/>
      </p:ext>
    </p:extLst>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81025" y="1083598"/>
            <a:ext cx="7988300" cy="479007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4"/>
          </p:nvPr>
        </p:nvSpPr>
        <p:spPr>
          <a:xfrm>
            <a:off x="57150" y="6356873"/>
            <a:ext cx="2057400" cy="365125"/>
          </a:xfrm>
          <a:prstGeom prst="rect">
            <a:avLst/>
          </a:prstGeom>
        </p:spPr>
        <p:txBody>
          <a:bodyPr vert="horz" lIns="91440" tIns="45720" rIns="91440" bIns="45720" rtlCol="0" anchor="ctr"/>
          <a:lstStyle>
            <a:lvl1pPr algn="l">
              <a:defRPr sz="1200">
                <a:solidFill>
                  <a:schemeClr val="bg2"/>
                </a:solidFill>
              </a:defRPr>
            </a:lvl1pPr>
          </a:lstStyle>
          <a:p>
            <a:fld id="{DDD50E6B-6BC7-4456-9E9C-642BB5601B66}"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916138669"/>
      </p:ext>
    </p:extLst>
  </p:cSld>
  <p:clrMapOvr>
    <a:masterClrMapping/>
  </p:clrMapOv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3" name="Slide Number Placeholder 1"/>
          <p:cNvSpPr>
            <a:spLocks noGrp="1"/>
          </p:cNvSpPr>
          <p:nvPr>
            <p:ph type="sldNum" sz="quarter" idx="4"/>
          </p:nvPr>
        </p:nvSpPr>
        <p:spPr>
          <a:xfrm>
            <a:off x="57150" y="6356873"/>
            <a:ext cx="2057400" cy="365125"/>
          </a:xfrm>
          <a:prstGeom prst="rect">
            <a:avLst/>
          </a:prstGeom>
        </p:spPr>
        <p:txBody>
          <a:bodyPr vert="horz" lIns="91440" tIns="45720" rIns="91440" bIns="45720" rtlCol="0" anchor="ctr"/>
          <a:lstStyle>
            <a:lvl1pPr algn="l">
              <a:defRPr sz="1200">
                <a:solidFill>
                  <a:schemeClr val="bg2"/>
                </a:solidFill>
              </a:defRPr>
            </a:lvl1pPr>
          </a:lstStyle>
          <a:p>
            <a:fld id="{DDD50E6B-6BC7-4456-9E9C-642BB5601B66}"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017534083"/>
      </p:ext>
    </p:extLst>
  </p:cSld>
  <p:clrMapOvr>
    <a:masterClrMapping/>
  </p:clrMapOv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57150" y="6356873"/>
            <a:ext cx="2057400" cy="365125"/>
          </a:xfrm>
          <a:prstGeom prst="rect">
            <a:avLst/>
          </a:prstGeom>
        </p:spPr>
        <p:txBody>
          <a:bodyPr vert="horz" lIns="91440" tIns="45720" rIns="91440" bIns="45720" rtlCol="0" anchor="ctr"/>
          <a:lstStyle>
            <a:lvl1pPr algn="l">
              <a:defRPr sz="1200">
                <a:solidFill>
                  <a:schemeClr val="bg2"/>
                </a:solidFill>
              </a:defRPr>
            </a:lvl1pPr>
          </a:lstStyle>
          <a:p>
            <a:fld id="{DDD50E6B-6BC7-4456-9E9C-642BB5601B66}"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540604318"/>
      </p:ext>
    </p:extLst>
  </p:cSld>
  <p:clrMapOvr>
    <a:masterClrMapping/>
  </p:clrMapOv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71061"/>
            <a:ext cx="8386763" cy="62071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81025" y="935239"/>
            <a:ext cx="7988300" cy="4884648"/>
          </a:xfrm>
        </p:spPr>
        <p:txBody>
          <a:bodyPr/>
          <a:lstStyle/>
          <a:p>
            <a:pPr lvl="0"/>
            <a:r>
              <a:rPr lang="en-US" noProof="0" smtClean="0"/>
              <a:t>Click icon to add chart</a:t>
            </a:r>
          </a:p>
        </p:txBody>
      </p:sp>
      <p:sp>
        <p:nvSpPr>
          <p:cNvPr id="6" name="Slide Number Placeholder 1"/>
          <p:cNvSpPr>
            <a:spLocks noGrp="1"/>
          </p:cNvSpPr>
          <p:nvPr>
            <p:ph type="sldNum" sz="quarter" idx="4"/>
          </p:nvPr>
        </p:nvSpPr>
        <p:spPr>
          <a:xfrm>
            <a:off x="57150" y="6356873"/>
            <a:ext cx="2057400" cy="365125"/>
          </a:xfrm>
          <a:prstGeom prst="rect">
            <a:avLst/>
          </a:prstGeom>
        </p:spPr>
        <p:txBody>
          <a:bodyPr vert="horz" lIns="91440" tIns="45720" rIns="91440" bIns="45720" rtlCol="0" anchor="ctr"/>
          <a:lstStyle>
            <a:lvl1pPr algn="l">
              <a:defRPr sz="1200">
                <a:solidFill>
                  <a:schemeClr val="bg2"/>
                </a:solidFill>
              </a:defRPr>
            </a:lvl1pPr>
          </a:lstStyle>
          <a:p>
            <a:fld id="{DDD50E6B-6BC7-4456-9E9C-642BB5601B66}"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7685817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4430" y="148822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4430" y="2127983"/>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62255" y="148822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2255" y="2127983"/>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569913" y="611188"/>
            <a:ext cx="8386762" cy="620712"/>
          </a:xfrm>
        </p:spPr>
        <p:txBody>
          <a:bodyPr/>
          <a:lstStyle/>
          <a:p>
            <a:r>
              <a:rPr lang="en-US" smtClean="0"/>
              <a:t>Click to edit Master title style</a:t>
            </a:r>
            <a:endParaRPr lang="en-US" dirty="0"/>
          </a:p>
        </p:txBody>
      </p:sp>
      <p:sp>
        <p:nvSpPr>
          <p:cNvPr id="8" name="Slide Number Placeholder 5"/>
          <p:cNvSpPr>
            <a:spLocks noGrp="1"/>
          </p:cNvSpPr>
          <p:nvPr>
            <p:ph type="sldNum" sz="quarter" idx="10"/>
          </p:nvPr>
        </p:nvSpPr>
        <p:spPr/>
        <p:txBody>
          <a:bodyPr/>
          <a:lstStyle>
            <a:lvl1pPr>
              <a:defRPr/>
            </a:lvl1pPr>
          </a:lstStyle>
          <a:p>
            <a:pPr>
              <a:defRPr/>
            </a:pPr>
            <a:fld id="{91E26F0D-0A1E-4AD3-8476-26317135BF6A}" type="slidenum">
              <a:rPr lang="en-US"/>
              <a:pPr>
                <a:defRPr/>
              </a:pPr>
              <a:t>‹#›</a:t>
            </a:fld>
            <a:endParaRPr lang="en-US" dirty="0"/>
          </a:p>
        </p:txBody>
      </p:sp>
    </p:spTree>
    <p:extLst>
      <p:ext uri="{BB962C8B-B14F-4D97-AF65-F5344CB8AC3E}">
        <p14:creationId xmlns:p14="http://schemas.microsoft.com/office/powerpoint/2010/main" val="298341482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Ending slide">
    <p:spTree>
      <p:nvGrpSpPr>
        <p:cNvPr id="1" name=""/>
        <p:cNvGrpSpPr/>
        <p:nvPr/>
      </p:nvGrpSpPr>
      <p:grpSpPr>
        <a:xfrm>
          <a:off x="0" y="0"/>
          <a:ext cx="0" cy="0"/>
          <a:chOff x="0" y="0"/>
          <a:chExt cx="0" cy="0"/>
        </a:xfrm>
      </p:grpSpPr>
      <p:sp>
        <p:nvSpPr>
          <p:cNvPr id="6" name="Slide Number Placeholder 1"/>
          <p:cNvSpPr>
            <a:spLocks noGrp="1"/>
          </p:cNvSpPr>
          <p:nvPr>
            <p:ph type="sldNum" sz="quarter" idx="4"/>
          </p:nvPr>
        </p:nvSpPr>
        <p:spPr>
          <a:xfrm>
            <a:off x="57150" y="6356873"/>
            <a:ext cx="2057400" cy="365125"/>
          </a:xfrm>
          <a:prstGeom prst="rect">
            <a:avLst/>
          </a:prstGeom>
        </p:spPr>
        <p:txBody>
          <a:bodyPr vert="horz" lIns="91440" tIns="45720" rIns="91440" bIns="45720" rtlCol="0" anchor="ctr"/>
          <a:lstStyle>
            <a:lvl1pPr algn="l">
              <a:defRPr sz="1200">
                <a:solidFill>
                  <a:schemeClr val="bg2"/>
                </a:solidFill>
              </a:defRPr>
            </a:lvl1pPr>
          </a:lstStyle>
          <a:p>
            <a:fld id="{DDD50E6B-6BC7-4456-9E9C-642BB5601B66}" type="slidenum">
              <a:rPr lang="en-US" smtClean="0">
                <a:solidFill>
                  <a:srgbClr val="FFFFFF"/>
                </a:solidFill>
              </a:rPr>
              <a:pPr/>
              <a:t>‹#›</a:t>
            </a:fld>
            <a:endParaRPr lang="en-US" dirty="0">
              <a:solidFill>
                <a:srgbClr val="FFFFFF"/>
              </a:solidFill>
            </a:endParaRPr>
          </a:p>
        </p:txBody>
      </p:sp>
      <p:pic>
        <p:nvPicPr>
          <p:cNvPr id="4" name="Picture 3"/>
          <p:cNvPicPr>
            <a:picLocks noChangeAspect="1"/>
          </p:cNvPicPr>
          <p:nvPr userDrawn="1"/>
        </p:nvPicPr>
        <p:blipFill>
          <a:blip r:embed="rId2"/>
          <a:stretch>
            <a:fillRect/>
          </a:stretch>
        </p:blipFill>
        <p:spPr>
          <a:xfrm>
            <a:off x="8748" y="-6872"/>
            <a:ext cx="9135252" cy="6865169"/>
          </a:xfrm>
          <a:prstGeom prst="rect">
            <a:avLst/>
          </a:prstGeom>
        </p:spPr>
      </p:pic>
    </p:spTree>
    <p:extLst>
      <p:ext uri="{BB962C8B-B14F-4D97-AF65-F5344CB8AC3E}">
        <p14:creationId xmlns:p14="http://schemas.microsoft.com/office/powerpoint/2010/main" val="230269445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1025" y="1137394"/>
            <a:ext cx="3917950"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137394"/>
            <a:ext cx="3917950"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p:nvPr userDrawn="1"/>
        </p:nvSpPr>
        <p:spPr>
          <a:xfrm>
            <a:off x="4341182" y="6457890"/>
            <a:ext cx="612034" cy="400110"/>
          </a:xfrm>
          <a:prstGeom prst="rect">
            <a:avLst/>
          </a:prstGeom>
          <a:noFill/>
        </p:spPr>
        <p:txBody>
          <a:bodyPr wrap="square" rtlCol="0">
            <a:spAutoFit/>
          </a:bodyPr>
          <a:lstStyle/>
          <a:p>
            <a:pPr eaLnBrk="0" hangingPunct="0"/>
            <a:fld id="{C52B1894-D627-417C-A44C-30F4AC4C83D6}" type="slidenum">
              <a:rPr lang="en-US" sz="2000" b="1" smtClean="0">
                <a:solidFill>
                  <a:srgbClr val="FFFFFF"/>
                </a:solidFill>
              </a:rPr>
              <a:pPr eaLnBrk="0" hangingPunct="0"/>
              <a:t>‹#›</a:t>
            </a:fld>
            <a:endParaRPr lang="en-US" sz="2000" b="1" dirty="0">
              <a:solidFill>
                <a:srgbClr val="FFFFFF"/>
              </a:solidFill>
            </a:endParaRPr>
          </a:p>
        </p:txBody>
      </p:sp>
    </p:spTree>
    <p:extLst>
      <p:ext uri="{BB962C8B-B14F-4D97-AF65-F5344CB8AC3E}">
        <p14:creationId xmlns:p14="http://schemas.microsoft.com/office/powerpoint/2010/main" val="427683274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013675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60162" name="Rectangle 2"/>
          <p:cNvSpPr>
            <a:spLocks noGrp="1" noChangeArrowheads="1"/>
          </p:cNvSpPr>
          <p:nvPr>
            <p:ph type="ctrTitle"/>
          </p:nvPr>
        </p:nvSpPr>
        <p:spPr>
          <a:xfrm>
            <a:off x="873125" y="1943565"/>
            <a:ext cx="7304088" cy="1187450"/>
          </a:xfrm>
        </p:spPr>
        <p:txBody>
          <a:bodyPr anchor="t"/>
          <a:lstStyle>
            <a:lvl1pPr>
              <a:lnSpc>
                <a:spcPct val="80000"/>
              </a:lnSpc>
              <a:defRPr>
                <a:solidFill>
                  <a:schemeClr val="tx1"/>
                </a:solidFill>
              </a:defRPr>
            </a:lvl1pPr>
          </a:lstStyle>
          <a:p>
            <a:r>
              <a:rPr lang="en-US" smtClean="0"/>
              <a:t>Click to edit Master title style</a:t>
            </a:r>
            <a:endParaRPr lang="en-US" dirty="0"/>
          </a:p>
        </p:txBody>
      </p:sp>
      <p:sp>
        <p:nvSpPr>
          <p:cNvPr id="4060163" name="Rectangle 3"/>
          <p:cNvSpPr>
            <a:spLocks noGrp="1" noChangeArrowheads="1"/>
          </p:cNvSpPr>
          <p:nvPr>
            <p:ph type="subTitle" idx="1"/>
          </p:nvPr>
        </p:nvSpPr>
        <p:spPr>
          <a:xfrm>
            <a:off x="873125" y="4197441"/>
            <a:ext cx="7304088" cy="1273175"/>
          </a:xfrm>
        </p:spPr>
        <p:txBody>
          <a:bodyPr/>
          <a:lstStyle>
            <a:lvl1pPr>
              <a:defRPr sz="2600">
                <a:solidFill>
                  <a:schemeClr val="tx2"/>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1367278734"/>
      </p:ext>
    </p:extLst>
  </p:cSld>
  <p:clrMapOvr>
    <a:masterClrMapping/>
  </p:clrMapOv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81025" y="1083598"/>
            <a:ext cx="7988300" cy="479007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4"/>
          </p:nvPr>
        </p:nvSpPr>
        <p:spPr>
          <a:xfrm>
            <a:off x="57150" y="6356873"/>
            <a:ext cx="2057400" cy="365125"/>
          </a:xfrm>
          <a:prstGeom prst="rect">
            <a:avLst/>
          </a:prstGeom>
        </p:spPr>
        <p:txBody>
          <a:bodyPr vert="horz" lIns="91440" tIns="45720" rIns="91440" bIns="45720" rtlCol="0" anchor="ctr"/>
          <a:lstStyle>
            <a:lvl1pPr algn="l">
              <a:defRPr sz="1200">
                <a:solidFill>
                  <a:schemeClr val="bg2"/>
                </a:solidFill>
              </a:defRPr>
            </a:lvl1pPr>
          </a:lstStyle>
          <a:p>
            <a:fld id="{DDD50E6B-6BC7-4456-9E9C-642BB5601B66}"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27345798"/>
      </p:ext>
    </p:extLst>
  </p:cSld>
  <p:clrMapOvr>
    <a:masterClrMapping/>
  </p:clrMapOv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3" name="Slide Number Placeholder 1"/>
          <p:cNvSpPr>
            <a:spLocks noGrp="1"/>
          </p:cNvSpPr>
          <p:nvPr>
            <p:ph type="sldNum" sz="quarter" idx="4"/>
          </p:nvPr>
        </p:nvSpPr>
        <p:spPr>
          <a:xfrm>
            <a:off x="57150" y="6356873"/>
            <a:ext cx="2057400" cy="365125"/>
          </a:xfrm>
          <a:prstGeom prst="rect">
            <a:avLst/>
          </a:prstGeom>
        </p:spPr>
        <p:txBody>
          <a:bodyPr vert="horz" lIns="91440" tIns="45720" rIns="91440" bIns="45720" rtlCol="0" anchor="ctr"/>
          <a:lstStyle>
            <a:lvl1pPr algn="l">
              <a:defRPr sz="1200">
                <a:solidFill>
                  <a:schemeClr val="bg2"/>
                </a:solidFill>
              </a:defRPr>
            </a:lvl1pPr>
          </a:lstStyle>
          <a:p>
            <a:fld id="{DDD50E6B-6BC7-4456-9E9C-642BB5601B66}"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745859947"/>
      </p:ext>
    </p:extLst>
  </p:cSld>
  <p:clrMapOvr>
    <a:masterClrMapping/>
  </p:clrMapOv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57150" y="6356873"/>
            <a:ext cx="2057400" cy="365125"/>
          </a:xfrm>
          <a:prstGeom prst="rect">
            <a:avLst/>
          </a:prstGeom>
        </p:spPr>
        <p:txBody>
          <a:bodyPr vert="horz" lIns="91440" tIns="45720" rIns="91440" bIns="45720" rtlCol="0" anchor="ctr"/>
          <a:lstStyle>
            <a:lvl1pPr algn="l">
              <a:defRPr sz="1200">
                <a:solidFill>
                  <a:schemeClr val="bg2"/>
                </a:solidFill>
              </a:defRPr>
            </a:lvl1pPr>
          </a:lstStyle>
          <a:p>
            <a:fld id="{DDD50E6B-6BC7-4456-9E9C-642BB5601B66}"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54874122"/>
      </p:ext>
    </p:extLst>
  </p:cSld>
  <p:clrMapOvr>
    <a:masterClrMapping/>
  </p:clrMapOv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71061"/>
            <a:ext cx="8386763" cy="62071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81025" y="935239"/>
            <a:ext cx="7988300" cy="4884648"/>
          </a:xfrm>
        </p:spPr>
        <p:txBody>
          <a:bodyPr/>
          <a:lstStyle/>
          <a:p>
            <a:pPr lvl="0"/>
            <a:r>
              <a:rPr lang="en-US" noProof="0" smtClean="0"/>
              <a:t>Click icon to add chart</a:t>
            </a:r>
          </a:p>
        </p:txBody>
      </p:sp>
      <p:sp>
        <p:nvSpPr>
          <p:cNvPr id="6" name="Slide Number Placeholder 1"/>
          <p:cNvSpPr>
            <a:spLocks noGrp="1"/>
          </p:cNvSpPr>
          <p:nvPr>
            <p:ph type="sldNum" sz="quarter" idx="4"/>
          </p:nvPr>
        </p:nvSpPr>
        <p:spPr>
          <a:xfrm>
            <a:off x="57150" y="6356873"/>
            <a:ext cx="2057400" cy="365125"/>
          </a:xfrm>
          <a:prstGeom prst="rect">
            <a:avLst/>
          </a:prstGeom>
        </p:spPr>
        <p:txBody>
          <a:bodyPr vert="horz" lIns="91440" tIns="45720" rIns="91440" bIns="45720" rtlCol="0" anchor="ctr"/>
          <a:lstStyle>
            <a:lvl1pPr algn="l">
              <a:defRPr sz="1200">
                <a:solidFill>
                  <a:schemeClr val="bg2"/>
                </a:solidFill>
              </a:defRPr>
            </a:lvl1pPr>
          </a:lstStyle>
          <a:p>
            <a:fld id="{DDD50E6B-6BC7-4456-9E9C-642BB5601B66}"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77640396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ding slide">
    <p:spTree>
      <p:nvGrpSpPr>
        <p:cNvPr id="1" name=""/>
        <p:cNvGrpSpPr/>
        <p:nvPr/>
      </p:nvGrpSpPr>
      <p:grpSpPr>
        <a:xfrm>
          <a:off x="0" y="0"/>
          <a:ext cx="0" cy="0"/>
          <a:chOff x="0" y="0"/>
          <a:chExt cx="0" cy="0"/>
        </a:xfrm>
      </p:grpSpPr>
      <p:sp>
        <p:nvSpPr>
          <p:cNvPr id="6" name="Slide Number Placeholder 1"/>
          <p:cNvSpPr>
            <a:spLocks noGrp="1"/>
          </p:cNvSpPr>
          <p:nvPr>
            <p:ph type="sldNum" sz="quarter" idx="4"/>
          </p:nvPr>
        </p:nvSpPr>
        <p:spPr>
          <a:xfrm>
            <a:off x="57150" y="6356873"/>
            <a:ext cx="2057400" cy="365125"/>
          </a:xfrm>
          <a:prstGeom prst="rect">
            <a:avLst/>
          </a:prstGeom>
        </p:spPr>
        <p:txBody>
          <a:bodyPr vert="horz" lIns="91440" tIns="45720" rIns="91440" bIns="45720" rtlCol="0" anchor="ctr"/>
          <a:lstStyle>
            <a:lvl1pPr algn="l">
              <a:defRPr sz="1200">
                <a:solidFill>
                  <a:schemeClr val="bg2"/>
                </a:solidFill>
              </a:defRPr>
            </a:lvl1pPr>
          </a:lstStyle>
          <a:p>
            <a:fld id="{DDD50E6B-6BC7-4456-9E9C-642BB5601B66}" type="slidenum">
              <a:rPr lang="en-US" smtClean="0">
                <a:solidFill>
                  <a:srgbClr val="FFFFFF"/>
                </a:solidFill>
              </a:rPr>
              <a:pPr/>
              <a:t>‹#›</a:t>
            </a:fld>
            <a:endParaRPr lang="en-US" dirty="0">
              <a:solidFill>
                <a:srgbClr val="FFFFFF"/>
              </a:solidFill>
            </a:endParaRPr>
          </a:p>
        </p:txBody>
      </p:sp>
      <p:pic>
        <p:nvPicPr>
          <p:cNvPr id="4" name="Picture 3"/>
          <p:cNvPicPr>
            <a:picLocks noChangeAspect="1"/>
          </p:cNvPicPr>
          <p:nvPr userDrawn="1"/>
        </p:nvPicPr>
        <p:blipFill>
          <a:blip r:embed="rId2"/>
          <a:stretch>
            <a:fillRect/>
          </a:stretch>
        </p:blipFill>
        <p:spPr>
          <a:xfrm>
            <a:off x="8748" y="-6872"/>
            <a:ext cx="9135252" cy="6865169"/>
          </a:xfrm>
          <a:prstGeom prst="rect">
            <a:avLst/>
          </a:prstGeom>
        </p:spPr>
      </p:pic>
    </p:spTree>
    <p:extLst>
      <p:ext uri="{BB962C8B-B14F-4D97-AF65-F5344CB8AC3E}">
        <p14:creationId xmlns:p14="http://schemas.microsoft.com/office/powerpoint/2010/main" val="401669767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1025" y="1137394"/>
            <a:ext cx="3917950"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137394"/>
            <a:ext cx="3917950"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p:nvPr userDrawn="1"/>
        </p:nvSpPr>
        <p:spPr>
          <a:xfrm>
            <a:off x="4341182" y="6457890"/>
            <a:ext cx="612034" cy="400110"/>
          </a:xfrm>
          <a:prstGeom prst="rect">
            <a:avLst/>
          </a:prstGeom>
          <a:noFill/>
        </p:spPr>
        <p:txBody>
          <a:bodyPr wrap="square" rtlCol="0">
            <a:spAutoFit/>
          </a:bodyPr>
          <a:lstStyle/>
          <a:p>
            <a:pPr eaLnBrk="0" hangingPunct="0"/>
            <a:fld id="{C52B1894-D627-417C-A44C-30F4AC4C83D6}" type="slidenum">
              <a:rPr lang="en-US" sz="2000" b="1" smtClean="0">
                <a:solidFill>
                  <a:srgbClr val="FFFFFF"/>
                </a:solidFill>
              </a:rPr>
              <a:pPr eaLnBrk="0" hangingPunct="0"/>
              <a:t>‹#›</a:t>
            </a:fld>
            <a:endParaRPr lang="en-US" sz="2000" b="1" dirty="0">
              <a:solidFill>
                <a:srgbClr val="FFFFFF"/>
              </a:solidFill>
            </a:endParaRPr>
          </a:p>
        </p:txBody>
      </p:sp>
    </p:spTree>
    <p:extLst>
      <p:ext uri="{BB962C8B-B14F-4D97-AF65-F5344CB8AC3E}">
        <p14:creationId xmlns:p14="http://schemas.microsoft.com/office/powerpoint/2010/main" val="257437366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E63EC8D4-5F9D-4E37-B58A-02FA90C17387}" type="slidenum">
              <a:rPr lang="en-US"/>
              <a:pPr>
                <a:defRPr/>
              </a:pPr>
              <a:t>‹#›</a:t>
            </a:fld>
            <a:endParaRPr lang="en-US" dirty="0"/>
          </a:p>
        </p:txBody>
      </p:sp>
    </p:spTree>
    <p:extLst>
      <p:ext uri="{BB962C8B-B14F-4D97-AF65-F5344CB8AC3E}">
        <p14:creationId xmlns:p14="http://schemas.microsoft.com/office/powerpoint/2010/main" val="293328600"/>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324997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60162" name="Rectangle 2"/>
          <p:cNvSpPr>
            <a:spLocks noGrp="1" noChangeArrowheads="1"/>
          </p:cNvSpPr>
          <p:nvPr>
            <p:ph type="ctrTitle"/>
          </p:nvPr>
        </p:nvSpPr>
        <p:spPr>
          <a:xfrm>
            <a:off x="873125" y="1943565"/>
            <a:ext cx="7304088" cy="1187450"/>
          </a:xfrm>
        </p:spPr>
        <p:txBody>
          <a:bodyPr anchor="t"/>
          <a:lstStyle>
            <a:lvl1pPr>
              <a:lnSpc>
                <a:spcPct val="80000"/>
              </a:lnSpc>
              <a:defRPr>
                <a:solidFill>
                  <a:schemeClr val="tx1"/>
                </a:solidFill>
              </a:defRPr>
            </a:lvl1pPr>
          </a:lstStyle>
          <a:p>
            <a:r>
              <a:rPr lang="en-US" smtClean="0"/>
              <a:t>Click to edit Master title style</a:t>
            </a:r>
            <a:endParaRPr lang="en-US" dirty="0"/>
          </a:p>
        </p:txBody>
      </p:sp>
      <p:sp>
        <p:nvSpPr>
          <p:cNvPr id="4060163" name="Rectangle 3"/>
          <p:cNvSpPr>
            <a:spLocks noGrp="1" noChangeArrowheads="1"/>
          </p:cNvSpPr>
          <p:nvPr>
            <p:ph type="subTitle" idx="1"/>
          </p:nvPr>
        </p:nvSpPr>
        <p:spPr>
          <a:xfrm>
            <a:off x="873125" y="4197441"/>
            <a:ext cx="7304088" cy="1273175"/>
          </a:xfrm>
        </p:spPr>
        <p:txBody>
          <a:bodyPr/>
          <a:lstStyle>
            <a:lvl1pPr>
              <a:defRPr sz="2600">
                <a:solidFill>
                  <a:schemeClr val="tx2"/>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3761605621"/>
      </p:ext>
    </p:extLst>
  </p:cSld>
  <p:clrMapOvr>
    <a:masterClrMapping/>
  </p:clrMapOvr>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81025" y="1083598"/>
            <a:ext cx="7988300" cy="479007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4"/>
          </p:nvPr>
        </p:nvSpPr>
        <p:spPr>
          <a:xfrm>
            <a:off x="57150" y="6356873"/>
            <a:ext cx="2057400" cy="365125"/>
          </a:xfrm>
          <a:prstGeom prst="rect">
            <a:avLst/>
          </a:prstGeom>
        </p:spPr>
        <p:txBody>
          <a:bodyPr vert="horz" lIns="91440" tIns="45720" rIns="91440" bIns="45720" rtlCol="0" anchor="ctr"/>
          <a:lstStyle>
            <a:lvl1pPr algn="l">
              <a:defRPr sz="1200">
                <a:solidFill>
                  <a:schemeClr val="bg2"/>
                </a:solidFill>
              </a:defRPr>
            </a:lvl1pPr>
          </a:lstStyle>
          <a:p>
            <a:fld id="{DDD50E6B-6BC7-4456-9E9C-642BB5601B66}"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84842639"/>
      </p:ext>
    </p:extLst>
  </p:cSld>
  <p:clrMapOvr>
    <a:masterClrMapping/>
  </p:clrMapOv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3" name="Slide Number Placeholder 1"/>
          <p:cNvSpPr>
            <a:spLocks noGrp="1"/>
          </p:cNvSpPr>
          <p:nvPr>
            <p:ph type="sldNum" sz="quarter" idx="4"/>
          </p:nvPr>
        </p:nvSpPr>
        <p:spPr>
          <a:xfrm>
            <a:off x="57150" y="6356873"/>
            <a:ext cx="2057400" cy="365125"/>
          </a:xfrm>
          <a:prstGeom prst="rect">
            <a:avLst/>
          </a:prstGeom>
        </p:spPr>
        <p:txBody>
          <a:bodyPr vert="horz" lIns="91440" tIns="45720" rIns="91440" bIns="45720" rtlCol="0" anchor="ctr"/>
          <a:lstStyle>
            <a:lvl1pPr algn="l">
              <a:defRPr sz="1200">
                <a:solidFill>
                  <a:schemeClr val="bg2"/>
                </a:solidFill>
              </a:defRPr>
            </a:lvl1pPr>
          </a:lstStyle>
          <a:p>
            <a:fld id="{DDD50E6B-6BC7-4456-9E9C-642BB5601B66}"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68068404"/>
      </p:ext>
    </p:extLst>
  </p:cSld>
  <p:clrMapOvr>
    <a:masterClrMapping/>
  </p:clrMapOv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57150" y="6356873"/>
            <a:ext cx="2057400" cy="365125"/>
          </a:xfrm>
          <a:prstGeom prst="rect">
            <a:avLst/>
          </a:prstGeom>
        </p:spPr>
        <p:txBody>
          <a:bodyPr vert="horz" lIns="91440" tIns="45720" rIns="91440" bIns="45720" rtlCol="0" anchor="ctr"/>
          <a:lstStyle>
            <a:lvl1pPr algn="l">
              <a:defRPr sz="1200">
                <a:solidFill>
                  <a:schemeClr val="bg2"/>
                </a:solidFill>
              </a:defRPr>
            </a:lvl1pPr>
          </a:lstStyle>
          <a:p>
            <a:fld id="{DDD50E6B-6BC7-4456-9E9C-642BB5601B66}"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105929834"/>
      </p:ext>
    </p:extLst>
  </p:cSld>
  <p:clrMapOvr>
    <a:masterClrMapping/>
  </p:clrMapOv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71061"/>
            <a:ext cx="8386763" cy="62071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81025" y="935239"/>
            <a:ext cx="7988300" cy="4884648"/>
          </a:xfrm>
        </p:spPr>
        <p:txBody>
          <a:bodyPr/>
          <a:lstStyle/>
          <a:p>
            <a:pPr lvl="0"/>
            <a:r>
              <a:rPr lang="en-US" noProof="0" smtClean="0"/>
              <a:t>Click icon to add chart</a:t>
            </a:r>
          </a:p>
        </p:txBody>
      </p:sp>
      <p:sp>
        <p:nvSpPr>
          <p:cNvPr id="6" name="Slide Number Placeholder 1"/>
          <p:cNvSpPr>
            <a:spLocks noGrp="1"/>
          </p:cNvSpPr>
          <p:nvPr>
            <p:ph type="sldNum" sz="quarter" idx="4"/>
          </p:nvPr>
        </p:nvSpPr>
        <p:spPr>
          <a:xfrm>
            <a:off x="57150" y="6356873"/>
            <a:ext cx="2057400" cy="365125"/>
          </a:xfrm>
          <a:prstGeom prst="rect">
            <a:avLst/>
          </a:prstGeom>
        </p:spPr>
        <p:txBody>
          <a:bodyPr vert="horz" lIns="91440" tIns="45720" rIns="91440" bIns="45720" rtlCol="0" anchor="ctr"/>
          <a:lstStyle>
            <a:lvl1pPr algn="l">
              <a:defRPr sz="1200">
                <a:solidFill>
                  <a:schemeClr val="bg2"/>
                </a:solidFill>
              </a:defRPr>
            </a:lvl1pPr>
          </a:lstStyle>
          <a:p>
            <a:fld id="{DDD50E6B-6BC7-4456-9E9C-642BB5601B66}"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9658475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Ending slide">
    <p:spTree>
      <p:nvGrpSpPr>
        <p:cNvPr id="1" name=""/>
        <p:cNvGrpSpPr/>
        <p:nvPr/>
      </p:nvGrpSpPr>
      <p:grpSpPr>
        <a:xfrm>
          <a:off x="0" y="0"/>
          <a:ext cx="0" cy="0"/>
          <a:chOff x="0" y="0"/>
          <a:chExt cx="0" cy="0"/>
        </a:xfrm>
      </p:grpSpPr>
      <p:sp>
        <p:nvSpPr>
          <p:cNvPr id="6" name="Slide Number Placeholder 1"/>
          <p:cNvSpPr>
            <a:spLocks noGrp="1"/>
          </p:cNvSpPr>
          <p:nvPr>
            <p:ph type="sldNum" sz="quarter" idx="4"/>
          </p:nvPr>
        </p:nvSpPr>
        <p:spPr>
          <a:xfrm>
            <a:off x="57150" y="6356873"/>
            <a:ext cx="2057400" cy="365125"/>
          </a:xfrm>
          <a:prstGeom prst="rect">
            <a:avLst/>
          </a:prstGeom>
        </p:spPr>
        <p:txBody>
          <a:bodyPr vert="horz" lIns="91440" tIns="45720" rIns="91440" bIns="45720" rtlCol="0" anchor="ctr"/>
          <a:lstStyle>
            <a:lvl1pPr algn="l">
              <a:defRPr sz="1200">
                <a:solidFill>
                  <a:schemeClr val="bg2"/>
                </a:solidFill>
              </a:defRPr>
            </a:lvl1pPr>
          </a:lstStyle>
          <a:p>
            <a:fld id="{DDD50E6B-6BC7-4456-9E9C-642BB5601B66}" type="slidenum">
              <a:rPr lang="en-US" smtClean="0">
                <a:solidFill>
                  <a:srgbClr val="FFFFFF"/>
                </a:solidFill>
              </a:rPr>
              <a:pPr/>
              <a:t>‹#›</a:t>
            </a:fld>
            <a:endParaRPr lang="en-US" dirty="0">
              <a:solidFill>
                <a:srgbClr val="FFFFFF"/>
              </a:solidFill>
            </a:endParaRPr>
          </a:p>
        </p:txBody>
      </p:sp>
      <p:pic>
        <p:nvPicPr>
          <p:cNvPr id="4" name="Picture 3"/>
          <p:cNvPicPr>
            <a:picLocks noChangeAspect="1"/>
          </p:cNvPicPr>
          <p:nvPr userDrawn="1"/>
        </p:nvPicPr>
        <p:blipFill>
          <a:blip r:embed="rId2"/>
          <a:stretch>
            <a:fillRect/>
          </a:stretch>
        </p:blipFill>
        <p:spPr>
          <a:xfrm>
            <a:off x="8748" y="-6872"/>
            <a:ext cx="9135252" cy="6865169"/>
          </a:xfrm>
          <a:prstGeom prst="rect">
            <a:avLst/>
          </a:prstGeom>
        </p:spPr>
      </p:pic>
    </p:spTree>
    <p:extLst>
      <p:ext uri="{BB962C8B-B14F-4D97-AF65-F5344CB8AC3E}">
        <p14:creationId xmlns:p14="http://schemas.microsoft.com/office/powerpoint/2010/main" val="147256584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1025" y="1137394"/>
            <a:ext cx="3917950"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137394"/>
            <a:ext cx="3917950"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p:nvPr userDrawn="1"/>
        </p:nvSpPr>
        <p:spPr>
          <a:xfrm>
            <a:off x="4341182" y="6457890"/>
            <a:ext cx="612034" cy="400110"/>
          </a:xfrm>
          <a:prstGeom prst="rect">
            <a:avLst/>
          </a:prstGeom>
          <a:noFill/>
        </p:spPr>
        <p:txBody>
          <a:bodyPr wrap="square" rtlCol="0">
            <a:spAutoFit/>
          </a:bodyPr>
          <a:lstStyle/>
          <a:p>
            <a:pPr eaLnBrk="0" hangingPunct="0"/>
            <a:fld id="{C52B1894-D627-417C-A44C-30F4AC4C83D6}" type="slidenum">
              <a:rPr lang="en-US" sz="2000" b="1" smtClean="0">
                <a:solidFill>
                  <a:srgbClr val="FFFFFF"/>
                </a:solidFill>
              </a:rPr>
              <a:pPr eaLnBrk="0" hangingPunct="0"/>
              <a:t>‹#›</a:t>
            </a:fld>
            <a:endParaRPr lang="en-US" sz="2000" b="1" dirty="0">
              <a:solidFill>
                <a:srgbClr val="FFFFFF"/>
              </a:solidFill>
            </a:endParaRPr>
          </a:p>
        </p:txBody>
      </p:sp>
    </p:spTree>
    <p:extLst>
      <p:ext uri="{BB962C8B-B14F-4D97-AF65-F5344CB8AC3E}">
        <p14:creationId xmlns:p14="http://schemas.microsoft.com/office/powerpoint/2010/main" val="42334054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603017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FDD581-7A89-416C-9AA2-D97B2C09AC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4680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D0CB93C-3941-49E8-BC43-94EC736BC7E9}" type="slidenum">
              <a:rPr lang="en-US"/>
              <a:pPr>
                <a:defRPr/>
              </a:pPr>
              <a:t>‹#›</a:t>
            </a:fld>
            <a:endParaRPr lang="en-US" dirty="0"/>
          </a:p>
        </p:txBody>
      </p:sp>
    </p:spTree>
    <p:extLst>
      <p:ext uri="{BB962C8B-B14F-4D97-AF65-F5344CB8AC3E}">
        <p14:creationId xmlns:p14="http://schemas.microsoft.com/office/powerpoint/2010/main" val="3945759809"/>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397C43-B884-4C8B-9EE6-6E4D3F35A4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64323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3E1A80-8A10-4CFC-B898-0073F2FFB7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99403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27753A-9EB8-4520-91DB-AFDE74233A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47569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10623D1-B475-482B-AA93-95C338EA5E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17964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3485622-0EB6-4CC8-9213-0B07729290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7081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493CE6C-1BE3-4F66-A7F2-F98255105D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78712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A9432E-6B78-4318-88BE-6FF0537407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13175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425A72B-4EB8-4033-931D-56E2E6BAF4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96438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4FF1CE-0935-41CF-9136-A579FF6E83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59328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ADA6CD-F927-4741-9C75-7F66643A91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2461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BA88480-EC45-42A0-B600-9083E1DA3D45}" type="slidenum">
              <a:rPr lang="en-US"/>
              <a:pPr>
                <a:defRPr/>
              </a:pPr>
              <a:t>‹#›</a:t>
            </a:fld>
            <a:endParaRPr lang="en-US" dirty="0"/>
          </a:p>
        </p:txBody>
      </p:sp>
    </p:spTree>
    <p:extLst>
      <p:ext uri="{BB962C8B-B14F-4D97-AF65-F5344CB8AC3E}">
        <p14:creationId xmlns:p14="http://schemas.microsoft.com/office/powerpoint/2010/main" val="729646356"/>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D0955A-1A77-440F-B163-40DEF7614C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54831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07DE9EE-2501-4E8F-B24E-8E70E888BB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1737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569314-85AA-4E48-A15F-E40ECF395A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19684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2D9B73-B3AA-41B7-AD61-A25AA0342E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36409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BE69E0B-1A27-45B9-A26B-27B31026D0B8}"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8388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A36821-8404-401A-86D2-FE2523DC5E48}" type="slidenum">
              <a:rPr lang="en-US" smtClean="0"/>
              <a:pPr>
                <a:defRPr/>
              </a:pPr>
              <a:t>‹#›</a:t>
            </a:fld>
            <a:endParaRPr lang="en-US"/>
          </a:p>
        </p:txBody>
      </p:sp>
    </p:spTree>
    <p:extLst>
      <p:ext uri="{BB962C8B-B14F-4D97-AF65-F5344CB8AC3E}">
        <p14:creationId xmlns:p14="http://schemas.microsoft.com/office/powerpoint/2010/main" val="23906777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F7AC17-417F-41FF-B49E-0EAAB56CEB4F}"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2611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A25D8B9-A27F-47A6-8400-1E1A6F8D7F91}" type="slidenum">
              <a:rPr lang="en-US" smtClean="0"/>
              <a:pPr>
                <a:defRPr/>
              </a:pPr>
              <a:t>‹#›</a:t>
            </a:fld>
            <a:endParaRPr lang="en-US"/>
          </a:p>
        </p:txBody>
      </p:sp>
    </p:spTree>
    <p:extLst>
      <p:ext uri="{BB962C8B-B14F-4D97-AF65-F5344CB8AC3E}">
        <p14:creationId xmlns:p14="http://schemas.microsoft.com/office/powerpoint/2010/main" val="24263565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4D73FDE-9DC8-4223-9E88-E2BD587EE23A}" type="slidenum">
              <a:rPr lang="en-US" smtClean="0"/>
              <a:pPr>
                <a:defRPr/>
              </a:pPr>
              <a:t>‹#›</a:t>
            </a:fld>
            <a:endParaRPr lang="en-US"/>
          </a:p>
        </p:txBody>
      </p:sp>
    </p:spTree>
    <p:extLst>
      <p:ext uri="{BB962C8B-B14F-4D97-AF65-F5344CB8AC3E}">
        <p14:creationId xmlns:p14="http://schemas.microsoft.com/office/powerpoint/2010/main" val="9121511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3B981F5-15F2-47F1-A73D-9D932E8FF51D}" type="slidenum">
              <a:rPr lang="en-US" smtClean="0"/>
              <a:pPr>
                <a:defRPr/>
              </a:pPr>
              <a:t>‹#›</a:t>
            </a:fld>
            <a:endParaRPr lang="en-US"/>
          </a:p>
        </p:txBody>
      </p:sp>
    </p:spTree>
    <p:extLst>
      <p:ext uri="{BB962C8B-B14F-4D97-AF65-F5344CB8AC3E}">
        <p14:creationId xmlns:p14="http://schemas.microsoft.com/office/powerpoint/2010/main" val="1340713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3BA9FD39-1F93-4C6B-B7E9-7183E639A85B}" type="slidenum">
              <a:rPr lang="en-US"/>
              <a:pPr>
                <a:defRPr/>
              </a:pPr>
              <a:t>‹#›</a:t>
            </a:fld>
            <a:endParaRPr lang="en-US" dirty="0"/>
          </a:p>
        </p:txBody>
      </p:sp>
    </p:spTree>
    <p:extLst>
      <p:ext uri="{BB962C8B-B14F-4D97-AF65-F5344CB8AC3E}">
        <p14:creationId xmlns:p14="http://schemas.microsoft.com/office/powerpoint/2010/main" val="258210908"/>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FAF4A3F2-459E-4397-8F07-8423403DC792}" type="slidenum">
              <a:rPr lang="en-US" smtClean="0"/>
              <a:pPr>
                <a:defRPr/>
              </a:pPr>
              <a:t>‹#›</a:t>
            </a:fld>
            <a:endParaRPr lang="en-US"/>
          </a:p>
        </p:txBody>
      </p:sp>
    </p:spTree>
    <p:extLst>
      <p:ext uri="{BB962C8B-B14F-4D97-AF65-F5344CB8AC3E}">
        <p14:creationId xmlns:p14="http://schemas.microsoft.com/office/powerpoint/2010/main" val="40749703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5C837DFF-9520-4B6D-809B-1F9A1A1D96C9}" type="slidenum">
              <a:rPr lang="en-US" smtClean="0"/>
              <a:pPr>
                <a:defRPr/>
              </a:pPr>
              <a:t>‹#›</a:t>
            </a:fld>
            <a:endParaRPr lang="en-US"/>
          </a:p>
        </p:txBody>
      </p:sp>
    </p:spTree>
    <p:extLst>
      <p:ext uri="{BB962C8B-B14F-4D97-AF65-F5344CB8AC3E}">
        <p14:creationId xmlns:p14="http://schemas.microsoft.com/office/powerpoint/2010/main" val="29650260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6BF2AA3-37FE-42F5-B9F5-DAD34EA25C52}" type="slidenum">
              <a:rPr lang="en-US" smtClean="0"/>
              <a:pPr>
                <a:defRPr/>
              </a:pPr>
              <a:t>‹#›</a:t>
            </a:fld>
            <a:endParaRPr lang="en-US"/>
          </a:p>
        </p:txBody>
      </p:sp>
    </p:spTree>
    <p:extLst>
      <p:ext uri="{BB962C8B-B14F-4D97-AF65-F5344CB8AC3E}">
        <p14:creationId xmlns:p14="http://schemas.microsoft.com/office/powerpoint/2010/main" val="39725066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F4413C-D3BE-42DF-9C2F-C48B590EE9EE}" type="slidenum">
              <a:rPr lang="en-US" smtClean="0"/>
              <a:pPr>
                <a:defRPr/>
              </a:pPr>
              <a:t>‹#›</a:t>
            </a:fld>
            <a:endParaRPr lang="en-US"/>
          </a:p>
        </p:txBody>
      </p:sp>
    </p:spTree>
    <p:extLst>
      <p:ext uri="{BB962C8B-B14F-4D97-AF65-F5344CB8AC3E}">
        <p14:creationId xmlns:p14="http://schemas.microsoft.com/office/powerpoint/2010/main" val="20008281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2231B9B-1A06-42C4-8432-8C6208793FAD}" type="slidenum">
              <a:rPr lang="en-US" smtClean="0"/>
              <a:pPr>
                <a:defRPr/>
              </a:pPr>
              <a:t>‹#›</a:t>
            </a:fld>
            <a:endParaRPr lang="en-US"/>
          </a:p>
        </p:txBody>
      </p:sp>
    </p:spTree>
    <p:extLst>
      <p:ext uri="{BB962C8B-B14F-4D97-AF65-F5344CB8AC3E}">
        <p14:creationId xmlns:p14="http://schemas.microsoft.com/office/powerpoint/2010/main" val="13000065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002054-A177-4C67-9A4E-F32B615A8A20}" type="slidenum">
              <a:rPr lang="en-US"/>
              <a:pPr>
                <a:defRPr/>
              </a:pPr>
              <a:t>‹#›</a:t>
            </a:fld>
            <a:endParaRPr lang="en-US"/>
          </a:p>
        </p:txBody>
      </p:sp>
    </p:spTree>
    <p:extLst>
      <p:ext uri="{BB962C8B-B14F-4D97-AF65-F5344CB8AC3E}">
        <p14:creationId xmlns:p14="http://schemas.microsoft.com/office/powerpoint/2010/main" val="14923244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96231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3C79"/>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sz="2400" b="0" i="0" u="heavy">
                <a:solidFill>
                  <a:srgbClr val="003C79"/>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5/20/2019</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681709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3C79"/>
                </a:solidFill>
                <a:latin typeface="Arial Black"/>
                <a:cs typeface="Arial Black"/>
              </a:defRPr>
            </a:lvl1pPr>
          </a:lstStyle>
          <a:p>
            <a:endParaRPr/>
          </a:p>
        </p:txBody>
      </p:sp>
      <p:sp>
        <p:nvSpPr>
          <p:cNvPr id="3" name="Holder 3"/>
          <p:cNvSpPr>
            <a:spLocks noGrp="1"/>
          </p:cNvSpPr>
          <p:nvPr>
            <p:ph sz="half" idx="2"/>
          </p:nvPr>
        </p:nvSpPr>
        <p:spPr>
          <a:xfrm>
            <a:off x="568553" y="1089818"/>
            <a:ext cx="3646804" cy="4726305"/>
          </a:xfrm>
          <a:prstGeom prst="rect">
            <a:avLst/>
          </a:prstGeom>
        </p:spPr>
        <p:txBody>
          <a:bodyPr wrap="square" lIns="0" tIns="0" rIns="0" bIns="0">
            <a:spAutoFit/>
          </a:bodyPr>
          <a:lstStyle>
            <a:lvl1pPr>
              <a:defRPr sz="2400" b="0" i="0">
                <a:solidFill>
                  <a:srgbClr val="A6A6A6"/>
                </a:solidFill>
                <a:latin typeface="Arial"/>
                <a:cs typeface="Arial"/>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5/20/2019</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6737856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3C79"/>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5/20/2019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47303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93241448-D369-4F38-8A8E-314F499AD91F}" type="slidenum">
              <a:rPr lang="en-US"/>
              <a:pPr>
                <a:defRPr/>
              </a:pPr>
              <a:t>‹#›</a:t>
            </a:fld>
            <a:endParaRPr lang="en-US" dirty="0"/>
          </a:p>
        </p:txBody>
      </p:sp>
    </p:spTree>
    <p:extLst>
      <p:ext uri="{BB962C8B-B14F-4D97-AF65-F5344CB8AC3E}">
        <p14:creationId xmlns:p14="http://schemas.microsoft.com/office/powerpoint/2010/main" val="1431218707"/>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5/20/2019</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096488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88.xml"/><Relationship Id="rId7" Type="http://schemas.openxmlformats.org/officeDocument/2006/relationships/image" Target="../media/image7.jpg"/><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theme" Target="../theme/theme10.xml"/><Relationship Id="rId5" Type="http://schemas.openxmlformats.org/officeDocument/2006/relationships/slideLayout" Target="../slideLayouts/slideLayout90.xml"/><Relationship Id="rId4" Type="http://schemas.openxmlformats.org/officeDocument/2006/relationships/slideLayout" Target="../slideLayouts/slideLayout8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4.png"/><Relationship Id="rId5" Type="http://schemas.openxmlformats.org/officeDocument/2006/relationships/slideLayout" Target="../slideLayouts/slideLayout15.xml"/><Relationship Id="rId10" Type="http://schemas.openxmlformats.org/officeDocument/2006/relationships/image" Target="../media/image3.jpe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4.png"/><Relationship Id="rId5" Type="http://schemas.openxmlformats.org/officeDocument/2006/relationships/slideLayout" Target="../slideLayouts/slideLayout23.xml"/><Relationship Id="rId10" Type="http://schemas.openxmlformats.org/officeDocument/2006/relationships/image" Target="../media/image3.jpeg"/><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4.png"/><Relationship Id="rId5" Type="http://schemas.openxmlformats.org/officeDocument/2006/relationships/slideLayout" Target="../slideLayouts/slideLayout31.xml"/><Relationship Id="rId10" Type="http://schemas.openxmlformats.org/officeDocument/2006/relationships/image" Target="../media/image3.jpeg"/><Relationship Id="rId4" Type="http://schemas.openxmlformats.org/officeDocument/2006/relationships/slideLayout" Target="../slideLayouts/slideLayout3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4.png"/><Relationship Id="rId5" Type="http://schemas.openxmlformats.org/officeDocument/2006/relationships/slideLayout" Target="../slideLayouts/slideLayout39.xml"/><Relationship Id="rId10" Type="http://schemas.openxmlformats.org/officeDocument/2006/relationships/image" Target="../media/image3.jpeg"/><Relationship Id="rId4" Type="http://schemas.openxmlformats.org/officeDocument/2006/relationships/slideLayout" Target="../slideLayouts/slideLayout3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4.png"/><Relationship Id="rId5" Type="http://schemas.openxmlformats.org/officeDocument/2006/relationships/slideLayout" Target="../slideLayouts/slideLayout47.xml"/><Relationship Id="rId10" Type="http://schemas.openxmlformats.org/officeDocument/2006/relationships/image" Target="../media/image3.jpeg"/><Relationship Id="rId4" Type="http://schemas.openxmlformats.org/officeDocument/2006/relationships/slideLayout" Target="../slideLayouts/slideLayout46.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4.png"/><Relationship Id="rId5" Type="http://schemas.openxmlformats.org/officeDocument/2006/relationships/slideLayout" Target="../slideLayouts/slideLayout55.xml"/><Relationship Id="rId10" Type="http://schemas.openxmlformats.org/officeDocument/2006/relationships/image" Target="../media/image3.jpeg"/><Relationship Id="rId4" Type="http://schemas.openxmlformats.org/officeDocument/2006/relationships/slideLayout" Target="../slideLayouts/slideLayout54.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6" Type="http://schemas.openxmlformats.org/officeDocument/2006/relationships/theme" Target="../theme/theme8.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9.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69913" y="611188"/>
            <a:ext cx="8386762"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051" name="Rectangle 31"/>
          <p:cNvSpPr>
            <a:spLocks noGrp="1" noChangeArrowheads="1"/>
          </p:cNvSpPr>
          <p:nvPr>
            <p:ph type="body" idx="1"/>
          </p:nvPr>
        </p:nvSpPr>
        <p:spPr bwMode="auto">
          <a:xfrm>
            <a:off x="581025" y="1401763"/>
            <a:ext cx="7988300" cy="476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Text Box 54"/>
          <p:cNvSpPr txBox="1">
            <a:spLocks noChangeArrowheads="1"/>
          </p:cNvSpPr>
          <p:nvPr/>
        </p:nvSpPr>
        <p:spPr bwMode="auto">
          <a:xfrm>
            <a:off x="1085850" y="4740275"/>
            <a:ext cx="1282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66800" eaLnBrk="0" hangingPunct="0">
              <a:defRPr>
                <a:solidFill>
                  <a:schemeClr val="tx1"/>
                </a:solidFill>
                <a:latin typeface="Arial" charset="0"/>
              </a:defRPr>
            </a:lvl1pPr>
            <a:lvl2pPr marL="742950" indent="-285750" defTabSz="1066800" eaLnBrk="0" hangingPunct="0">
              <a:defRPr>
                <a:solidFill>
                  <a:schemeClr val="tx1"/>
                </a:solidFill>
                <a:latin typeface="Arial" charset="0"/>
              </a:defRPr>
            </a:lvl2pPr>
            <a:lvl3pPr marL="1143000" indent="-228600" defTabSz="1066800" eaLnBrk="0" hangingPunct="0">
              <a:defRPr>
                <a:solidFill>
                  <a:schemeClr val="tx1"/>
                </a:solidFill>
                <a:latin typeface="Arial" charset="0"/>
              </a:defRPr>
            </a:lvl3pPr>
            <a:lvl4pPr marL="1600200" indent="-228600" defTabSz="1066800" eaLnBrk="0" hangingPunct="0">
              <a:defRPr>
                <a:solidFill>
                  <a:schemeClr val="tx1"/>
                </a:solidFill>
                <a:latin typeface="Arial" charset="0"/>
              </a:defRPr>
            </a:lvl4pPr>
            <a:lvl5pPr marL="2057400" indent="-228600" defTabSz="1066800" eaLnBrk="0" hangingPunct="0">
              <a:defRPr>
                <a:solidFill>
                  <a:schemeClr val="tx1"/>
                </a:solidFill>
                <a:latin typeface="Arial" charset="0"/>
              </a:defRPr>
            </a:lvl5pPr>
            <a:lvl6pPr marL="2514600" indent="-228600" defTabSz="1066800" eaLnBrk="0" fontAlgn="base" hangingPunct="0">
              <a:spcBef>
                <a:spcPct val="0"/>
              </a:spcBef>
              <a:spcAft>
                <a:spcPct val="0"/>
              </a:spcAft>
              <a:defRPr>
                <a:solidFill>
                  <a:schemeClr val="tx1"/>
                </a:solidFill>
                <a:latin typeface="Arial" charset="0"/>
              </a:defRPr>
            </a:lvl6pPr>
            <a:lvl7pPr marL="2971800" indent="-228600" defTabSz="1066800" eaLnBrk="0" fontAlgn="base" hangingPunct="0">
              <a:spcBef>
                <a:spcPct val="0"/>
              </a:spcBef>
              <a:spcAft>
                <a:spcPct val="0"/>
              </a:spcAft>
              <a:defRPr>
                <a:solidFill>
                  <a:schemeClr val="tx1"/>
                </a:solidFill>
                <a:latin typeface="Arial" charset="0"/>
              </a:defRPr>
            </a:lvl7pPr>
            <a:lvl8pPr marL="3429000" indent="-228600" defTabSz="1066800" eaLnBrk="0" fontAlgn="base" hangingPunct="0">
              <a:spcBef>
                <a:spcPct val="0"/>
              </a:spcBef>
              <a:spcAft>
                <a:spcPct val="0"/>
              </a:spcAft>
              <a:defRPr>
                <a:solidFill>
                  <a:schemeClr val="tx1"/>
                </a:solidFill>
                <a:latin typeface="Arial" charset="0"/>
              </a:defRPr>
            </a:lvl8pPr>
            <a:lvl9pPr marL="3886200" indent="-228600" defTabSz="1066800" eaLnBrk="0" fontAlgn="base" hangingPunct="0">
              <a:spcBef>
                <a:spcPct val="0"/>
              </a:spcBef>
              <a:spcAft>
                <a:spcPct val="0"/>
              </a:spcAft>
              <a:defRPr>
                <a:solidFill>
                  <a:schemeClr val="tx1"/>
                </a:solidFill>
                <a:latin typeface="Arial" charset="0"/>
              </a:defRPr>
            </a:lvl9pPr>
          </a:lstStyle>
          <a:p>
            <a:pPr>
              <a:spcBef>
                <a:spcPct val="50000"/>
              </a:spcBef>
              <a:defRPr/>
            </a:pPr>
            <a:endParaRPr lang="en-US" sz="2000" smtClean="0">
              <a:solidFill>
                <a:srgbClr val="474747"/>
              </a:solidFill>
              <a:cs typeface="Arial" charset="0"/>
            </a:endParaRPr>
          </a:p>
        </p:txBody>
      </p:sp>
      <p:pic>
        <p:nvPicPr>
          <p:cNvPr id="2053" name="Picture 81" descr="AAMCsymbo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86713" y="6022975"/>
            <a:ext cx="10239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0" y="6456363"/>
            <a:ext cx="2133600" cy="365125"/>
          </a:xfrm>
          <a:prstGeom prst="rect">
            <a:avLst/>
          </a:prstGeom>
        </p:spPr>
        <p:txBody>
          <a:bodyPr vert="horz" lIns="91440" tIns="45720" rIns="91440" bIns="45720" rtlCol="0" anchor="ctr"/>
          <a:lstStyle>
            <a:lvl1pPr algn="l" eaLnBrk="0" hangingPunct="0">
              <a:defRPr sz="1400" b="0">
                <a:solidFill>
                  <a:srgbClr val="092F6D"/>
                </a:solidFill>
                <a:latin typeface="Arial" charset="0"/>
                <a:cs typeface="+mn-cs"/>
              </a:defRPr>
            </a:lvl1pPr>
          </a:lstStyle>
          <a:p>
            <a:pPr>
              <a:defRPr/>
            </a:pPr>
            <a:fld id="{3C4B859A-ACB5-46E0-8864-CC24611A285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8"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Lst>
  <p:transition/>
  <p:txStyles>
    <p:titleStyle>
      <a:lvl1pPr algn="l" defTabSz="889000" rtl="0" eaLnBrk="0" fontAlgn="base" hangingPunct="0">
        <a:lnSpc>
          <a:spcPct val="85000"/>
        </a:lnSpc>
        <a:spcBef>
          <a:spcPct val="0"/>
        </a:spcBef>
        <a:spcAft>
          <a:spcPct val="0"/>
        </a:spcAft>
        <a:buClr>
          <a:srgbClr val="DADDFE"/>
        </a:buClr>
        <a:defRPr sz="3600">
          <a:solidFill>
            <a:schemeClr val="tx2"/>
          </a:solidFill>
          <a:latin typeface="+mj-lt"/>
          <a:ea typeface="+mj-ea"/>
          <a:cs typeface="+mj-cs"/>
        </a:defRPr>
      </a:lvl1pPr>
      <a:lvl2pPr algn="l" defTabSz="889000" rtl="0" eaLnBrk="0" fontAlgn="base" hangingPunct="0">
        <a:lnSpc>
          <a:spcPct val="85000"/>
        </a:lnSpc>
        <a:spcBef>
          <a:spcPct val="0"/>
        </a:spcBef>
        <a:spcAft>
          <a:spcPct val="0"/>
        </a:spcAft>
        <a:buClr>
          <a:srgbClr val="DADDFE"/>
        </a:buClr>
        <a:defRPr sz="3600">
          <a:solidFill>
            <a:schemeClr val="tx2"/>
          </a:solidFill>
          <a:latin typeface="Arial Black" pitchFamily="34" charset="0"/>
        </a:defRPr>
      </a:lvl2pPr>
      <a:lvl3pPr algn="l" defTabSz="889000" rtl="0" eaLnBrk="0" fontAlgn="base" hangingPunct="0">
        <a:lnSpc>
          <a:spcPct val="85000"/>
        </a:lnSpc>
        <a:spcBef>
          <a:spcPct val="0"/>
        </a:spcBef>
        <a:spcAft>
          <a:spcPct val="0"/>
        </a:spcAft>
        <a:buClr>
          <a:srgbClr val="DADDFE"/>
        </a:buClr>
        <a:defRPr sz="3600">
          <a:solidFill>
            <a:schemeClr val="tx2"/>
          </a:solidFill>
          <a:latin typeface="Arial Black" pitchFamily="34" charset="0"/>
        </a:defRPr>
      </a:lvl3pPr>
      <a:lvl4pPr algn="l" defTabSz="889000" rtl="0" eaLnBrk="0" fontAlgn="base" hangingPunct="0">
        <a:lnSpc>
          <a:spcPct val="85000"/>
        </a:lnSpc>
        <a:spcBef>
          <a:spcPct val="0"/>
        </a:spcBef>
        <a:spcAft>
          <a:spcPct val="0"/>
        </a:spcAft>
        <a:buClr>
          <a:srgbClr val="DADDFE"/>
        </a:buClr>
        <a:defRPr sz="3600">
          <a:solidFill>
            <a:schemeClr val="tx2"/>
          </a:solidFill>
          <a:latin typeface="Arial Black" pitchFamily="34" charset="0"/>
        </a:defRPr>
      </a:lvl4pPr>
      <a:lvl5pPr algn="l" defTabSz="889000" rtl="0" eaLnBrk="0" fontAlgn="base" hangingPunct="0">
        <a:lnSpc>
          <a:spcPct val="85000"/>
        </a:lnSpc>
        <a:spcBef>
          <a:spcPct val="0"/>
        </a:spcBef>
        <a:spcAft>
          <a:spcPct val="0"/>
        </a:spcAft>
        <a:buClr>
          <a:srgbClr val="DADDFE"/>
        </a:buClr>
        <a:defRPr sz="3600">
          <a:solidFill>
            <a:schemeClr val="tx2"/>
          </a:solidFill>
          <a:latin typeface="Arial Black" pitchFamily="34" charset="0"/>
        </a:defRPr>
      </a:lvl5pPr>
      <a:lvl6pPr marL="4572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4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6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8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marL="342900" indent="-342900" algn="l" defTabSz="889000" rtl="0" eaLnBrk="0" fontAlgn="base" hangingPunct="0">
        <a:lnSpc>
          <a:spcPct val="88000"/>
        </a:lnSpc>
        <a:spcBef>
          <a:spcPct val="50000"/>
        </a:spcBef>
        <a:spcAft>
          <a:spcPct val="0"/>
        </a:spcAft>
        <a:buClr>
          <a:schemeClr val="tx1"/>
        </a:buClr>
        <a:buSzPct val="90000"/>
        <a:defRPr sz="2800">
          <a:solidFill>
            <a:schemeClr val="tx1"/>
          </a:solidFill>
          <a:latin typeface="+mn-lt"/>
          <a:ea typeface="+mn-ea"/>
          <a:cs typeface="+mn-cs"/>
        </a:defRPr>
      </a:lvl1pPr>
      <a:lvl2pPr marL="398463" indent="-284163" algn="l" defTabSz="889000" rtl="0" eaLnBrk="0" fontAlgn="base" hangingPunct="0">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0" fontAlgn="base" hangingPunct="0">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0" fontAlgn="base" hangingPunct="0">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0" fontAlgn="base" hangingPunct="0">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948171"/>
            <a:ext cx="9144000" cy="909827"/>
          </a:xfrm>
          <a:prstGeom prst="rect">
            <a:avLst/>
          </a:prstGeom>
          <a:blipFill>
            <a:blip r:embed="rId7"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ndParaRPr>
          </a:p>
        </p:txBody>
      </p:sp>
      <p:sp>
        <p:nvSpPr>
          <p:cNvPr id="17" name="bk object 17"/>
          <p:cNvSpPr/>
          <p:nvPr/>
        </p:nvSpPr>
        <p:spPr>
          <a:xfrm>
            <a:off x="7978140" y="6030466"/>
            <a:ext cx="1065276" cy="751332"/>
          </a:xfrm>
          <a:prstGeom prst="rect">
            <a:avLst/>
          </a:prstGeom>
          <a:blipFill>
            <a:blip r:embed="rId8" cstate="print"/>
            <a:stretch>
              <a:fillRect/>
            </a:stretch>
          </a:blipFill>
        </p:spPr>
        <p:txBody>
          <a:bodyPr wrap="square" lIns="0" tIns="0" rIns="0" bIns="0" rtlCol="0"/>
          <a:lstStyle/>
          <a:p>
            <a:pPr fontAlgn="auto">
              <a:spcBef>
                <a:spcPts val="0"/>
              </a:spcBef>
              <a:spcAft>
                <a:spcPts val="0"/>
              </a:spcAft>
            </a:pPr>
            <a:endParaRPr>
              <a:solidFill>
                <a:prstClr val="black"/>
              </a:solidFill>
              <a:latin typeface="Calibri"/>
            </a:endParaRPr>
          </a:p>
        </p:txBody>
      </p:sp>
      <p:sp>
        <p:nvSpPr>
          <p:cNvPr id="2" name="Holder 2"/>
          <p:cNvSpPr>
            <a:spLocks noGrp="1"/>
          </p:cNvSpPr>
          <p:nvPr>
            <p:ph type="title"/>
          </p:nvPr>
        </p:nvSpPr>
        <p:spPr>
          <a:xfrm>
            <a:off x="116839" y="463089"/>
            <a:ext cx="8910320" cy="432434"/>
          </a:xfrm>
          <a:prstGeom prst="rect">
            <a:avLst/>
          </a:prstGeom>
        </p:spPr>
        <p:txBody>
          <a:bodyPr wrap="square" lIns="0" tIns="0" rIns="0" bIns="0">
            <a:spAutoFit/>
          </a:bodyPr>
          <a:lstStyle>
            <a:lvl1pPr>
              <a:defRPr sz="3200" b="1" i="0">
                <a:solidFill>
                  <a:srgbClr val="003C79"/>
                </a:solidFill>
                <a:latin typeface="Arial Black"/>
                <a:cs typeface="Arial Black"/>
              </a:defRPr>
            </a:lvl1pPr>
          </a:lstStyle>
          <a:p>
            <a:endParaRPr/>
          </a:p>
        </p:txBody>
      </p:sp>
      <p:sp>
        <p:nvSpPr>
          <p:cNvPr id="3" name="Holder 3"/>
          <p:cNvSpPr>
            <a:spLocks noGrp="1"/>
          </p:cNvSpPr>
          <p:nvPr>
            <p:ph type="body" idx="1"/>
          </p:nvPr>
        </p:nvSpPr>
        <p:spPr>
          <a:xfrm>
            <a:off x="557276" y="3075851"/>
            <a:ext cx="8029447" cy="1478914"/>
          </a:xfrm>
          <a:prstGeom prst="rect">
            <a:avLst/>
          </a:prstGeom>
        </p:spPr>
        <p:txBody>
          <a:bodyPr wrap="square" lIns="0" tIns="0" rIns="0" bIns="0">
            <a:spAutoFit/>
          </a:bodyPr>
          <a:lstStyle>
            <a:lvl1pPr>
              <a:defRPr sz="2400" b="0" i="0" u="heavy">
                <a:solidFill>
                  <a:srgbClr val="003C79"/>
                </a:solidFill>
                <a:latin typeface="Arial"/>
                <a:cs typeface="Arial"/>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pPr fontAlgn="auto">
              <a:spcBef>
                <a:spcPts val="0"/>
              </a:spcBef>
              <a:spcAft>
                <a:spcPts val="0"/>
              </a:spcAft>
            </a:pPr>
            <a:endParaRPr>
              <a:solidFill>
                <a:prstClr val="black">
                  <a:tint val="75000"/>
                </a:prstClr>
              </a:solidFill>
              <a:latin typeface="Calibri"/>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pPr fontAlgn="auto">
              <a:spcBef>
                <a:spcPts val="0"/>
              </a:spcBef>
              <a:spcAft>
                <a:spcPts val="0"/>
              </a:spcAft>
            </a:pPr>
            <a:fld id="{1D8BD707-D9CF-40AE-B4C6-C98DA3205C09}" type="datetimeFigureOut">
              <a:rPr lang="en-US">
                <a:solidFill>
                  <a:prstClr val="black">
                    <a:tint val="75000"/>
                  </a:prstClr>
                </a:solidFill>
                <a:latin typeface="Calibri"/>
              </a:rPr>
              <a:pPr fontAlgn="auto">
                <a:spcBef>
                  <a:spcPts val="0"/>
                </a:spcBef>
                <a:spcAft>
                  <a:spcPts val="0"/>
                </a:spcAft>
              </a:pPr>
              <a:t>5/20/2019</a:t>
            </a:fld>
            <a:endParaRPr lang="en-US">
              <a:solidFill>
                <a:prstClr val="black">
                  <a:tint val="75000"/>
                </a:prstClr>
              </a:solidFill>
              <a:latin typeface="Calibri"/>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pPr fontAlgn="auto">
              <a:spcBef>
                <a:spcPts val="0"/>
              </a:spcBef>
              <a:spcAft>
                <a:spcPts val="0"/>
              </a:spcAft>
            </a:pPr>
            <a:fld id="{B6F15528-21DE-4FAA-801E-634DDDAF4B2B}" type="slidenum">
              <a:rPr>
                <a:solidFill>
                  <a:prstClr val="black">
                    <a:tint val="75000"/>
                  </a:prstClr>
                </a:solidFill>
                <a:latin typeface="Calibri"/>
              </a:rPr>
              <a:pPr fontAlgn="auto">
                <a:spcBef>
                  <a:spcPts val="0"/>
                </a:spcBef>
                <a:spcAft>
                  <a:spcPts val="0"/>
                </a:spcAft>
              </a:pPr>
              <a:t>‹#›</a:t>
            </a:fld>
            <a:endParaRPr>
              <a:solidFill>
                <a:prstClr val="black">
                  <a:tint val="75000"/>
                </a:prstClr>
              </a:solidFill>
              <a:latin typeface="Calibri"/>
            </a:endParaRPr>
          </a:p>
        </p:txBody>
      </p:sp>
    </p:spTree>
    <p:extLst>
      <p:ext uri="{BB962C8B-B14F-4D97-AF65-F5344CB8AC3E}">
        <p14:creationId xmlns:p14="http://schemas.microsoft.com/office/powerpoint/2010/main" val="1941693695"/>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5948651"/>
            <a:ext cx="9147175" cy="914400"/>
          </a:xfrm>
          <a:prstGeom prst="rect">
            <a:avLst/>
          </a:prstGeom>
        </p:spPr>
      </p:pic>
      <p:sp>
        <p:nvSpPr>
          <p:cNvPr id="1026" name="Rectangle 2"/>
          <p:cNvSpPr>
            <a:spLocks noGrp="1" noChangeArrowheads="1"/>
          </p:cNvSpPr>
          <p:nvPr>
            <p:ph type="title"/>
          </p:nvPr>
        </p:nvSpPr>
        <p:spPr bwMode="auto">
          <a:xfrm>
            <a:off x="569913" y="293023"/>
            <a:ext cx="8386762" cy="6207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55" name="Rectangle 31"/>
          <p:cNvSpPr>
            <a:spLocks noGrp="1" noChangeArrowheads="1"/>
          </p:cNvSpPr>
          <p:nvPr>
            <p:ph type="body" idx="1"/>
          </p:nvPr>
        </p:nvSpPr>
        <p:spPr bwMode="auto">
          <a:xfrm>
            <a:off x="581025" y="1083598"/>
            <a:ext cx="7988300" cy="501135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78" name="Text Box 54"/>
          <p:cNvSpPr txBox="1">
            <a:spLocks noChangeArrowheads="1"/>
          </p:cNvSpPr>
          <p:nvPr/>
        </p:nvSpPr>
        <p:spPr bwMode="auto">
          <a:xfrm>
            <a:off x="1085850" y="4740275"/>
            <a:ext cx="1282700" cy="365125"/>
          </a:xfrm>
          <a:prstGeom prst="rect">
            <a:avLst/>
          </a:prstGeom>
          <a:noFill/>
          <a:ln w="9525">
            <a:noFill/>
            <a:miter lim="800000"/>
            <a:headEnd/>
            <a:tailEnd/>
          </a:ln>
          <a:effectLst/>
        </p:spPr>
        <p:txBody>
          <a:bodyPr lIns="0" tIns="0" rIns="0" bIns="0"/>
          <a:lstStyle/>
          <a:p>
            <a:pPr defTabSz="1066800" eaLnBrk="0" hangingPunct="0">
              <a:spcBef>
                <a:spcPct val="50000"/>
              </a:spcBef>
            </a:pPr>
            <a:endParaRPr lang="en-US" sz="2000">
              <a:solidFill>
                <a:srgbClr val="474747"/>
              </a:solidFill>
            </a:endParaRPr>
          </a:p>
        </p:txBody>
      </p:sp>
      <p:pic>
        <p:nvPicPr>
          <p:cNvPr id="9" name="Picture 8"/>
          <p:cNvPicPr>
            <a:picLocks noChangeAspect="1"/>
          </p:cNvPicPr>
          <p:nvPr userDrawn="1"/>
        </p:nvPicPr>
        <p:blipFill rotWithShape="1">
          <a:blip r:embed="rId11" cstate="print">
            <a:extLst>
              <a:ext uri="{28A0092B-C50C-407E-A947-70E740481C1C}">
                <a14:useLocalDpi xmlns:a14="http://schemas.microsoft.com/office/drawing/2010/main" val="0"/>
              </a:ext>
            </a:extLst>
          </a:blip>
          <a:srcRect l="39329" b="15050"/>
          <a:stretch/>
        </p:blipFill>
        <p:spPr>
          <a:xfrm>
            <a:off x="7977732" y="6030132"/>
            <a:ext cx="1065007" cy="751438"/>
          </a:xfrm>
          <a:prstGeom prst="rect">
            <a:avLst/>
          </a:prstGeom>
        </p:spPr>
      </p:pic>
      <p:sp>
        <p:nvSpPr>
          <p:cNvPr id="2" name="Slide Number Placeholder 1"/>
          <p:cNvSpPr>
            <a:spLocks noGrp="1"/>
          </p:cNvSpPr>
          <p:nvPr>
            <p:ph type="sldNum" sz="quarter" idx="4"/>
          </p:nvPr>
        </p:nvSpPr>
        <p:spPr>
          <a:xfrm>
            <a:off x="57150" y="6356873"/>
            <a:ext cx="2057400" cy="365125"/>
          </a:xfrm>
          <a:prstGeom prst="rect">
            <a:avLst/>
          </a:prstGeom>
        </p:spPr>
        <p:txBody>
          <a:bodyPr vert="horz" lIns="91440" tIns="45720" rIns="91440" bIns="45720" rtlCol="0" anchor="ctr"/>
          <a:lstStyle>
            <a:lvl1pPr algn="l">
              <a:defRPr sz="1200">
                <a:solidFill>
                  <a:schemeClr val="bg2"/>
                </a:solidFill>
              </a:defRPr>
            </a:lvl1pPr>
          </a:lstStyle>
          <a:p>
            <a:pPr eaLnBrk="0" hangingPunct="0"/>
            <a:fld id="{DDD50E6B-6BC7-4456-9E9C-642BB5601B66}" type="slidenum">
              <a:rPr lang="en-US" b="1" smtClean="0">
                <a:solidFill>
                  <a:srgbClr val="FFFFFF"/>
                </a:solidFill>
              </a:rPr>
              <a:pPr eaLnBrk="0" hangingPunct="0"/>
              <a:t>‹#›</a:t>
            </a:fld>
            <a:endParaRPr lang="en-US" b="1" dirty="0">
              <a:solidFill>
                <a:srgbClr val="FFFFFF"/>
              </a:solidFill>
            </a:endParaRPr>
          </a:p>
        </p:txBody>
      </p:sp>
    </p:spTree>
    <p:extLst>
      <p:ext uri="{BB962C8B-B14F-4D97-AF65-F5344CB8AC3E}">
        <p14:creationId xmlns:p14="http://schemas.microsoft.com/office/powerpoint/2010/main" val="395997121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Lst>
  <p:transition/>
  <p:timing>
    <p:tnLst>
      <p:par>
        <p:cTn id="1" dur="indefinite" restart="never" nodeType="tmRoot"/>
      </p:par>
    </p:tnLst>
  </p:timing>
  <p:hf sldNum="0" hdr="0" ftr="0" dt="0"/>
  <p:txStyles>
    <p:titleStyle>
      <a:lvl1pPr algn="l" defTabSz="889000" rtl="0" eaLnBrk="1" fontAlgn="base" hangingPunct="1">
        <a:lnSpc>
          <a:spcPct val="85000"/>
        </a:lnSpc>
        <a:spcBef>
          <a:spcPct val="0"/>
        </a:spcBef>
        <a:spcAft>
          <a:spcPct val="0"/>
        </a:spcAft>
        <a:buClr>
          <a:srgbClr val="DADDFE"/>
        </a:buClr>
        <a:defRPr sz="3200" b="1">
          <a:solidFill>
            <a:schemeClr val="tx2"/>
          </a:solidFill>
          <a:latin typeface="+mn-lt"/>
          <a:ea typeface="+mj-ea"/>
          <a:cs typeface="+mj-cs"/>
        </a:defRPr>
      </a:lvl1pPr>
      <a:lvl2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2pPr>
      <a:lvl3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3pPr>
      <a:lvl4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4pPr>
      <a:lvl5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5pPr>
      <a:lvl6pPr marL="4572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4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6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8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9000" rtl="0" eaLnBrk="1" fontAlgn="base" hangingPunct="1">
        <a:lnSpc>
          <a:spcPct val="88000"/>
        </a:lnSpc>
        <a:spcBef>
          <a:spcPct val="50000"/>
        </a:spcBef>
        <a:spcAft>
          <a:spcPct val="0"/>
        </a:spcAft>
        <a:buClr>
          <a:schemeClr val="tx1"/>
        </a:buClr>
        <a:buSzPct val="90000"/>
        <a:defRPr sz="28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5948651"/>
            <a:ext cx="9147175" cy="914400"/>
          </a:xfrm>
          <a:prstGeom prst="rect">
            <a:avLst/>
          </a:prstGeom>
        </p:spPr>
      </p:pic>
      <p:sp>
        <p:nvSpPr>
          <p:cNvPr id="1026" name="Rectangle 2"/>
          <p:cNvSpPr>
            <a:spLocks noGrp="1" noChangeArrowheads="1"/>
          </p:cNvSpPr>
          <p:nvPr>
            <p:ph type="title"/>
          </p:nvPr>
        </p:nvSpPr>
        <p:spPr bwMode="auto">
          <a:xfrm>
            <a:off x="569913" y="293023"/>
            <a:ext cx="8386762" cy="6207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55" name="Rectangle 31"/>
          <p:cNvSpPr>
            <a:spLocks noGrp="1" noChangeArrowheads="1"/>
          </p:cNvSpPr>
          <p:nvPr>
            <p:ph type="body" idx="1"/>
          </p:nvPr>
        </p:nvSpPr>
        <p:spPr bwMode="auto">
          <a:xfrm>
            <a:off x="581025" y="1083598"/>
            <a:ext cx="7988300" cy="501135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78" name="Text Box 54"/>
          <p:cNvSpPr txBox="1">
            <a:spLocks noChangeArrowheads="1"/>
          </p:cNvSpPr>
          <p:nvPr/>
        </p:nvSpPr>
        <p:spPr bwMode="auto">
          <a:xfrm>
            <a:off x="1085850" y="4740275"/>
            <a:ext cx="1282700" cy="365125"/>
          </a:xfrm>
          <a:prstGeom prst="rect">
            <a:avLst/>
          </a:prstGeom>
          <a:noFill/>
          <a:ln w="9525">
            <a:noFill/>
            <a:miter lim="800000"/>
            <a:headEnd/>
            <a:tailEnd/>
          </a:ln>
          <a:effectLst/>
        </p:spPr>
        <p:txBody>
          <a:bodyPr lIns="0" tIns="0" rIns="0" bIns="0"/>
          <a:lstStyle/>
          <a:p>
            <a:pPr defTabSz="1066800" eaLnBrk="0" hangingPunct="0">
              <a:spcBef>
                <a:spcPct val="50000"/>
              </a:spcBef>
            </a:pPr>
            <a:endParaRPr lang="en-US" sz="2000">
              <a:solidFill>
                <a:srgbClr val="474747"/>
              </a:solidFill>
            </a:endParaRPr>
          </a:p>
        </p:txBody>
      </p:sp>
      <p:pic>
        <p:nvPicPr>
          <p:cNvPr id="9" name="Picture 8"/>
          <p:cNvPicPr>
            <a:picLocks noChangeAspect="1"/>
          </p:cNvPicPr>
          <p:nvPr userDrawn="1"/>
        </p:nvPicPr>
        <p:blipFill rotWithShape="1">
          <a:blip r:embed="rId11" cstate="print">
            <a:extLst>
              <a:ext uri="{28A0092B-C50C-407E-A947-70E740481C1C}">
                <a14:useLocalDpi xmlns:a14="http://schemas.microsoft.com/office/drawing/2010/main" val="0"/>
              </a:ext>
            </a:extLst>
          </a:blip>
          <a:srcRect l="39329" b="15050"/>
          <a:stretch/>
        </p:blipFill>
        <p:spPr>
          <a:xfrm>
            <a:off x="7977732" y="6030132"/>
            <a:ext cx="1065007" cy="751438"/>
          </a:xfrm>
          <a:prstGeom prst="rect">
            <a:avLst/>
          </a:prstGeom>
        </p:spPr>
      </p:pic>
      <p:sp>
        <p:nvSpPr>
          <p:cNvPr id="2" name="Slide Number Placeholder 1"/>
          <p:cNvSpPr>
            <a:spLocks noGrp="1"/>
          </p:cNvSpPr>
          <p:nvPr>
            <p:ph type="sldNum" sz="quarter" idx="4"/>
          </p:nvPr>
        </p:nvSpPr>
        <p:spPr>
          <a:xfrm>
            <a:off x="57150" y="6356873"/>
            <a:ext cx="2057400" cy="365125"/>
          </a:xfrm>
          <a:prstGeom prst="rect">
            <a:avLst/>
          </a:prstGeom>
        </p:spPr>
        <p:txBody>
          <a:bodyPr vert="horz" lIns="91440" tIns="45720" rIns="91440" bIns="45720" rtlCol="0" anchor="ctr"/>
          <a:lstStyle>
            <a:lvl1pPr algn="l">
              <a:defRPr sz="1200">
                <a:solidFill>
                  <a:schemeClr val="bg2"/>
                </a:solidFill>
              </a:defRPr>
            </a:lvl1pPr>
          </a:lstStyle>
          <a:p>
            <a:pPr eaLnBrk="0" hangingPunct="0"/>
            <a:fld id="{DDD50E6B-6BC7-4456-9E9C-642BB5601B66}" type="slidenum">
              <a:rPr lang="en-US" b="1" smtClean="0">
                <a:solidFill>
                  <a:srgbClr val="FFFFFF"/>
                </a:solidFill>
              </a:rPr>
              <a:pPr eaLnBrk="0" hangingPunct="0"/>
              <a:t>‹#›</a:t>
            </a:fld>
            <a:endParaRPr lang="en-US" b="1" dirty="0">
              <a:solidFill>
                <a:srgbClr val="FFFFFF"/>
              </a:solidFill>
            </a:endParaRPr>
          </a:p>
        </p:txBody>
      </p:sp>
    </p:spTree>
    <p:extLst>
      <p:ext uri="{BB962C8B-B14F-4D97-AF65-F5344CB8AC3E}">
        <p14:creationId xmlns:p14="http://schemas.microsoft.com/office/powerpoint/2010/main" val="1714153657"/>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Lst>
  <p:transition/>
  <p:timing>
    <p:tnLst>
      <p:par>
        <p:cTn id="1" dur="indefinite" restart="never" nodeType="tmRoot"/>
      </p:par>
    </p:tnLst>
  </p:timing>
  <p:hf sldNum="0" hdr="0" ftr="0" dt="0"/>
  <p:txStyles>
    <p:titleStyle>
      <a:lvl1pPr algn="l" defTabSz="889000" rtl="0" eaLnBrk="1" fontAlgn="base" hangingPunct="1">
        <a:lnSpc>
          <a:spcPct val="85000"/>
        </a:lnSpc>
        <a:spcBef>
          <a:spcPct val="0"/>
        </a:spcBef>
        <a:spcAft>
          <a:spcPct val="0"/>
        </a:spcAft>
        <a:buClr>
          <a:srgbClr val="DADDFE"/>
        </a:buClr>
        <a:defRPr sz="3200" b="1">
          <a:solidFill>
            <a:schemeClr val="tx2"/>
          </a:solidFill>
          <a:latin typeface="+mn-lt"/>
          <a:ea typeface="+mj-ea"/>
          <a:cs typeface="+mj-cs"/>
        </a:defRPr>
      </a:lvl1pPr>
      <a:lvl2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2pPr>
      <a:lvl3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3pPr>
      <a:lvl4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4pPr>
      <a:lvl5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5pPr>
      <a:lvl6pPr marL="4572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4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6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8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9000" rtl="0" eaLnBrk="1" fontAlgn="base" hangingPunct="1">
        <a:lnSpc>
          <a:spcPct val="88000"/>
        </a:lnSpc>
        <a:spcBef>
          <a:spcPct val="50000"/>
        </a:spcBef>
        <a:spcAft>
          <a:spcPct val="0"/>
        </a:spcAft>
        <a:buClr>
          <a:schemeClr val="tx1"/>
        </a:buClr>
        <a:buSzPct val="90000"/>
        <a:defRPr sz="28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5948651"/>
            <a:ext cx="9147175" cy="914400"/>
          </a:xfrm>
          <a:prstGeom prst="rect">
            <a:avLst/>
          </a:prstGeom>
        </p:spPr>
      </p:pic>
      <p:sp>
        <p:nvSpPr>
          <p:cNvPr id="1026" name="Rectangle 2"/>
          <p:cNvSpPr>
            <a:spLocks noGrp="1" noChangeArrowheads="1"/>
          </p:cNvSpPr>
          <p:nvPr>
            <p:ph type="title"/>
          </p:nvPr>
        </p:nvSpPr>
        <p:spPr bwMode="auto">
          <a:xfrm>
            <a:off x="569913" y="293023"/>
            <a:ext cx="8386762" cy="6207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55" name="Rectangle 31"/>
          <p:cNvSpPr>
            <a:spLocks noGrp="1" noChangeArrowheads="1"/>
          </p:cNvSpPr>
          <p:nvPr>
            <p:ph type="body" idx="1"/>
          </p:nvPr>
        </p:nvSpPr>
        <p:spPr bwMode="auto">
          <a:xfrm>
            <a:off x="581025" y="1083598"/>
            <a:ext cx="7988300" cy="501135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78" name="Text Box 54"/>
          <p:cNvSpPr txBox="1">
            <a:spLocks noChangeArrowheads="1"/>
          </p:cNvSpPr>
          <p:nvPr/>
        </p:nvSpPr>
        <p:spPr bwMode="auto">
          <a:xfrm>
            <a:off x="1085850" y="4740275"/>
            <a:ext cx="1282700" cy="365125"/>
          </a:xfrm>
          <a:prstGeom prst="rect">
            <a:avLst/>
          </a:prstGeom>
          <a:noFill/>
          <a:ln w="9525">
            <a:noFill/>
            <a:miter lim="800000"/>
            <a:headEnd/>
            <a:tailEnd/>
          </a:ln>
          <a:effectLst/>
        </p:spPr>
        <p:txBody>
          <a:bodyPr lIns="0" tIns="0" rIns="0" bIns="0"/>
          <a:lstStyle/>
          <a:p>
            <a:pPr defTabSz="1066800" eaLnBrk="0" hangingPunct="0">
              <a:spcBef>
                <a:spcPct val="50000"/>
              </a:spcBef>
            </a:pPr>
            <a:endParaRPr lang="en-US" sz="2000">
              <a:solidFill>
                <a:srgbClr val="474747"/>
              </a:solidFill>
            </a:endParaRPr>
          </a:p>
        </p:txBody>
      </p:sp>
      <p:pic>
        <p:nvPicPr>
          <p:cNvPr id="9" name="Picture 8"/>
          <p:cNvPicPr>
            <a:picLocks noChangeAspect="1"/>
          </p:cNvPicPr>
          <p:nvPr userDrawn="1"/>
        </p:nvPicPr>
        <p:blipFill rotWithShape="1">
          <a:blip r:embed="rId11" cstate="print">
            <a:extLst>
              <a:ext uri="{28A0092B-C50C-407E-A947-70E740481C1C}">
                <a14:useLocalDpi xmlns:a14="http://schemas.microsoft.com/office/drawing/2010/main" val="0"/>
              </a:ext>
            </a:extLst>
          </a:blip>
          <a:srcRect l="39329" b="15050"/>
          <a:stretch/>
        </p:blipFill>
        <p:spPr>
          <a:xfrm>
            <a:off x="7977732" y="6030132"/>
            <a:ext cx="1065007" cy="751438"/>
          </a:xfrm>
          <a:prstGeom prst="rect">
            <a:avLst/>
          </a:prstGeom>
        </p:spPr>
      </p:pic>
      <p:sp>
        <p:nvSpPr>
          <p:cNvPr id="2" name="Slide Number Placeholder 1"/>
          <p:cNvSpPr>
            <a:spLocks noGrp="1"/>
          </p:cNvSpPr>
          <p:nvPr>
            <p:ph type="sldNum" sz="quarter" idx="4"/>
          </p:nvPr>
        </p:nvSpPr>
        <p:spPr>
          <a:xfrm>
            <a:off x="57150" y="6356873"/>
            <a:ext cx="2057400" cy="365125"/>
          </a:xfrm>
          <a:prstGeom prst="rect">
            <a:avLst/>
          </a:prstGeom>
        </p:spPr>
        <p:txBody>
          <a:bodyPr vert="horz" lIns="91440" tIns="45720" rIns="91440" bIns="45720" rtlCol="0" anchor="ctr"/>
          <a:lstStyle>
            <a:lvl1pPr algn="l">
              <a:defRPr sz="1200">
                <a:solidFill>
                  <a:schemeClr val="bg2"/>
                </a:solidFill>
              </a:defRPr>
            </a:lvl1pPr>
          </a:lstStyle>
          <a:p>
            <a:pPr eaLnBrk="0" hangingPunct="0"/>
            <a:fld id="{DDD50E6B-6BC7-4456-9E9C-642BB5601B66}" type="slidenum">
              <a:rPr lang="en-US" b="1" smtClean="0">
                <a:solidFill>
                  <a:srgbClr val="FFFFFF"/>
                </a:solidFill>
              </a:rPr>
              <a:pPr eaLnBrk="0" hangingPunct="0"/>
              <a:t>‹#›</a:t>
            </a:fld>
            <a:endParaRPr lang="en-US" b="1" dirty="0">
              <a:solidFill>
                <a:srgbClr val="FFFFFF"/>
              </a:solidFill>
            </a:endParaRPr>
          </a:p>
        </p:txBody>
      </p:sp>
    </p:spTree>
    <p:extLst>
      <p:ext uri="{BB962C8B-B14F-4D97-AF65-F5344CB8AC3E}">
        <p14:creationId xmlns:p14="http://schemas.microsoft.com/office/powerpoint/2010/main" val="1669737827"/>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Lst>
  <p:transition/>
  <p:timing>
    <p:tnLst>
      <p:par>
        <p:cTn id="1" dur="indefinite" restart="never" nodeType="tmRoot"/>
      </p:par>
    </p:tnLst>
  </p:timing>
  <p:hf sldNum="0" hdr="0" ftr="0" dt="0"/>
  <p:txStyles>
    <p:titleStyle>
      <a:lvl1pPr algn="l" defTabSz="889000" rtl="0" eaLnBrk="1" fontAlgn="base" hangingPunct="1">
        <a:lnSpc>
          <a:spcPct val="85000"/>
        </a:lnSpc>
        <a:spcBef>
          <a:spcPct val="0"/>
        </a:spcBef>
        <a:spcAft>
          <a:spcPct val="0"/>
        </a:spcAft>
        <a:buClr>
          <a:srgbClr val="DADDFE"/>
        </a:buClr>
        <a:defRPr sz="3200" b="1">
          <a:solidFill>
            <a:schemeClr val="tx2"/>
          </a:solidFill>
          <a:latin typeface="+mn-lt"/>
          <a:ea typeface="+mj-ea"/>
          <a:cs typeface="+mj-cs"/>
        </a:defRPr>
      </a:lvl1pPr>
      <a:lvl2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2pPr>
      <a:lvl3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3pPr>
      <a:lvl4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4pPr>
      <a:lvl5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5pPr>
      <a:lvl6pPr marL="4572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4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6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8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9000" rtl="0" eaLnBrk="1" fontAlgn="base" hangingPunct="1">
        <a:lnSpc>
          <a:spcPct val="88000"/>
        </a:lnSpc>
        <a:spcBef>
          <a:spcPct val="50000"/>
        </a:spcBef>
        <a:spcAft>
          <a:spcPct val="0"/>
        </a:spcAft>
        <a:buClr>
          <a:schemeClr val="tx1"/>
        </a:buClr>
        <a:buSzPct val="90000"/>
        <a:defRPr sz="28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5948651"/>
            <a:ext cx="9147175" cy="914400"/>
          </a:xfrm>
          <a:prstGeom prst="rect">
            <a:avLst/>
          </a:prstGeom>
        </p:spPr>
      </p:pic>
      <p:sp>
        <p:nvSpPr>
          <p:cNvPr id="1026" name="Rectangle 2"/>
          <p:cNvSpPr>
            <a:spLocks noGrp="1" noChangeArrowheads="1"/>
          </p:cNvSpPr>
          <p:nvPr>
            <p:ph type="title"/>
          </p:nvPr>
        </p:nvSpPr>
        <p:spPr bwMode="auto">
          <a:xfrm>
            <a:off x="569913" y="293023"/>
            <a:ext cx="8386762" cy="6207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55" name="Rectangle 31"/>
          <p:cNvSpPr>
            <a:spLocks noGrp="1" noChangeArrowheads="1"/>
          </p:cNvSpPr>
          <p:nvPr>
            <p:ph type="body" idx="1"/>
          </p:nvPr>
        </p:nvSpPr>
        <p:spPr bwMode="auto">
          <a:xfrm>
            <a:off x="581025" y="1083598"/>
            <a:ext cx="7988300" cy="501135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78" name="Text Box 54"/>
          <p:cNvSpPr txBox="1">
            <a:spLocks noChangeArrowheads="1"/>
          </p:cNvSpPr>
          <p:nvPr/>
        </p:nvSpPr>
        <p:spPr bwMode="auto">
          <a:xfrm>
            <a:off x="1085850" y="4740275"/>
            <a:ext cx="1282700" cy="365125"/>
          </a:xfrm>
          <a:prstGeom prst="rect">
            <a:avLst/>
          </a:prstGeom>
          <a:noFill/>
          <a:ln w="9525">
            <a:noFill/>
            <a:miter lim="800000"/>
            <a:headEnd/>
            <a:tailEnd/>
          </a:ln>
          <a:effectLst/>
        </p:spPr>
        <p:txBody>
          <a:bodyPr lIns="0" tIns="0" rIns="0" bIns="0"/>
          <a:lstStyle/>
          <a:p>
            <a:pPr defTabSz="1066800" eaLnBrk="0" hangingPunct="0">
              <a:spcBef>
                <a:spcPct val="50000"/>
              </a:spcBef>
            </a:pPr>
            <a:endParaRPr lang="en-US" sz="2000">
              <a:solidFill>
                <a:srgbClr val="474747"/>
              </a:solidFill>
            </a:endParaRPr>
          </a:p>
        </p:txBody>
      </p:sp>
      <p:pic>
        <p:nvPicPr>
          <p:cNvPr id="9" name="Picture 8"/>
          <p:cNvPicPr>
            <a:picLocks noChangeAspect="1"/>
          </p:cNvPicPr>
          <p:nvPr userDrawn="1"/>
        </p:nvPicPr>
        <p:blipFill rotWithShape="1">
          <a:blip r:embed="rId11" cstate="print">
            <a:extLst>
              <a:ext uri="{28A0092B-C50C-407E-A947-70E740481C1C}">
                <a14:useLocalDpi xmlns:a14="http://schemas.microsoft.com/office/drawing/2010/main" val="0"/>
              </a:ext>
            </a:extLst>
          </a:blip>
          <a:srcRect l="39329" b="15050"/>
          <a:stretch/>
        </p:blipFill>
        <p:spPr>
          <a:xfrm>
            <a:off x="7977732" y="6030132"/>
            <a:ext cx="1065007" cy="751438"/>
          </a:xfrm>
          <a:prstGeom prst="rect">
            <a:avLst/>
          </a:prstGeom>
        </p:spPr>
      </p:pic>
      <p:sp>
        <p:nvSpPr>
          <p:cNvPr id="2" name="Slide Number Placeholder 1"/>
          <p:cNvSpPr>
            <a:spLocks noGrp="1"/>
          </p:cNvSpPr>
          <p:nvPr>
            <p:ph type="sldNum" sz="quarter" idx="4"/>
          </p:nvPr>
        </p:nvSpPr>
        <p:spPr>
          <a:xfrm>
            <a:off x="57150" y="6356873"/>
            <a:ext cx="2057400" cy="365125"/>
          </a:xfrm>
          <a:prstGeom prst="rect">
            <a:avLst/>
          </a:prstGeom>
        </p:spPr>
        <p:txBody>
          <a:bodyPr vert="horz" lIns="91440" tIns="45720" rIns="91440" bIns="45720" rtlCol="0" anchor="ctr"/>
          <a:lstStyle>
            <a:lvl1pPr algn="l">
              <a:defRPr sz="1200">
                <a:solidFill>
                  <a:schemeClr val="bg2"/>
                </a:solidFill>
              </a:defRPr>
            </a:lvl1pPr>
          </a:lstStyle>
          <a:p>
            <a:pPr eaLnBrk="0" hangingPunct="0"/>
            <a:fld id="{DDD50E6B-6BC7-4456-9E9C-642BB5601B66}" type="slidenum">
              <a:rPr lang="en-US" b="1" smtClean="0">
                <a:solidFill>
                  <a:srgbClr val="FFFFFF"/>
                </a:solidFill>
              </a:rPr>
              <a:pPr eaLnBrk="0" hangingPunct="0"/>
              <a:t>‹#›</a:t>
            </a:fld>
            <a:endParaRPr lang="en-US" b="1" dirty="0">
              <a:solidFill>
                <a:srgbClr val="FFFFFF"/>
              </a:solidFill>
            </a:endParaRPr>
          </a:p>
        </p:txBody>
      </p:sp>
    </p:spTree>
    <p:extLst>
      <p:ext uri="{BB962C8B-B14F-4D97-AF65-F5344CB8AC3E}">
        <p14:creationId xmlns:p14="http://schemas.microsoft.com/office/powerpoint/2010/main" val="2116194509"/>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Lst>
  <p:transition/>
  <p:timing>
    <p:tnLst>
      <p:par>
        <p:cTn id="1" dur="indefinite" restart="never" nodeType="tmRoot"/>
      </p:par>
    </p:tnLst>
  </p:timing>
  <p:hf sldNum="0" hdr="0" ftr="0" dt="0"/>
  <p:txStyles>
    <p:titleStyle>
      <a:lvl1pPr algn="l" defTabSz="889000" rtl="0" eaLnBrk="1" fontAlgn="base" hangingPunct="1">
        <a:lnSpc>
          <a:spcPct val="85000"/>
        </a:lnSpc>
        <a:spcBef>
          <a:spcPct val="0"/>
        </a:spcBef>
        <a:spcAft>
          <a:spcPct val="0"/>
        </a:spcAft>
        <a:buClr>
          <a:srgbClr val="DADDFE"/>
        </a:buClr>
        <a:defRPr sz="3200" b="1">
          <a:solidFill>
            <a:schemeClr val="tx2"/>
          </a:solidFill>
          <a:latin typeface="+mn-lt"/>
          <a:ea typeface="+mj-ea"/>
          <a:cs typeface="+mj-cs"/>
        </a:defRPr>
      </a:lvl1pPr>
      <a:lvl2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2pPr>
      <a:lvl3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3pPr>
      <a:lvl4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4pPr>
      <a:lvl5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5pPr>
      <a:lvl6pPr marL="4572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4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6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8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9000" rtl="0" eaLnBrk="1" fontAlgn="base" hangingPunct="1">
        <a:lnSpc>
          <a:spcPct val="88000"/>
        </a:lnSpc>
        <a:spcBef>
          <a:spcPct val="50000"/>
        </a:spcBef>
        <a:spcAft>
          <a:spcPct val="0"/>
        </a:spcAft>
        <a:buClr>
          <a:schemeClr val="tx1"/>
        </a:buClr>
        <a:buSzPct val="90000"/>
        <a:defRPr sz="28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5948651"/>
            <a:ext cx="9147175" cy="914400"/>
          </a:xfrm>
          <a:prstGeom prst="rect">
            <a:avLst/>
          </a:prstGeom>
        </p:spPr>
      </p:pic>
      <p:sp>
        <p:nvSpPr>
          <p:cNvPr id="1026" name="Rectangle 2"/>
          <p:cNvSpPr>
            <a:spLocks noGrp="1" noChangeArrowheads="1"/>
          </p:cNvSpPr>
          <p:nvPr>
            <p:ph type="title"/>
          </p:nvPr>
        </p:nvSpPr>
        <p:spPr bwMode="auto">
          <a:xfrm>
            <a:off x="569913" y="293023"/>
            <a:ext cx="8386762" cy="6207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55" name="Rectangle 31"/>
          <p:cNvSpPr>
            <a:spLocks noGrp="1" noChangeArrowheads="1"/>
          </p:cNvSpPr>
          <p:nvPr>
            <p:ph type="body" idx="1"/>
          </p:nvPr>
        </p:nvSpPr>
        <p:spPr bwMode="auto">
          <a:xfrm>
            <a:off x="581025" y="1083598"/>
            <a:ext cx="7988300" cy="501135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78" name="Text Box 54"/>
          <p:cNvSpPr txBox="1">
            <a:spLocks noChangeArrowheads="1"/>
          </p:cNvSpPr>
          <p:nvPr/>
        </p:nvSpPr>
        <p:spPr bwMode="auto">
          <a:xfrm>
            <a:off x="1085850" y="4740275"/>
            <a:ext cx="1282700" cy="365125"/>
          </a:xfrm>
          <a:prstGeom prst="rect">
            <a:avLst/>
          </a:prstGeom>
          <a:noFill/>
          <a:ln w="9525">
            <a:noFill/>
            <a:miter lim="800000"/>
            <a:headEnd/>
            <a:tailEnd/>
          </a:ln>
          <a:effectLst/>
        </p:spPr>
        <p:txBody>
          <a:bodyPr lIns="0" tIns="0" rIns="0" bIns="0"/>
          <a:lstStyle/>
          <a:p>
            <a:pPr defTabSz="1066800" eaLnBrk="0" hangingPunct="0">
              <a:spcBef>
                <a:spcPct val="50000"/>
              </a:spcBef>
            </a:pPr>
            <a:endParaRPr lang="en-US" sz="2000">
              <a:solidFill>
                <a:srgbClr val="474747"/>
              </a:solidFill>
            </a:endParaRPr>
          </a:p>
        </p:txBody>
      </p:sp>
      <p:pic>
        <p:nvPicPr>
          <p:cNvPr id="9" name="Picture 8"/>
          <p:cNvPicPr>
            <a:picLocks noChangeAspect="1"/>
          </p:cNvPicPr>
          <p:nvPr userDrawn="1"/>
        </p:nvPicPr>
        <p:blipFill rotWithShape="1">
          <a:blip r:embed="rId11" cstate="print">
            <a:extLst>
              <a:ext uri="{28A0092B-C50C-407E-A947-70E740481C1C}">
                <a14:useLocalDpi xmlns:a14="http://schemas.microsoft.com/office/drawing/2010/main" val="0"/>
              </a:ext>
            </a:extLst>
          </a:blip>
          <a:srcRect l="39329" b="15050"/>
          <a:stretch/>
        </p:blipFill>
        <p:spPr>
          <a:xfrm>
            <a:off x="7977732" y="6030132"/>
            <a:ext cx="1065007" cy="751438"/>
          </a:xfrm>
          <a:prstGeom prst="rect">
            <a:avLst/>
          </a:prstGeom>
        </p:spPr>
      </p:pic>
      <p:sp>
        <p:nvSpPr>
          <p:cNvPr id="2" name="Slide Number Placeholder 1"/>
          <p:cNvSpPr>
            <a:spLocks noGrp="1"/>
          </p:cNvSpPr>
          <p:nvPr>
            <p:ph type="sldNum" sz="quarter" idx="4"/>
          </p:nvPr>
        </p:nvSpPr>
        <p:spPr>
          <a:xfrm>
            <a:off x="57150" y="6356873"/>
            <a:ext cx="2057400" cy="365125"/>
          </a:xfrm>
          <a:prstGeom prst="rect">
            <a:avLst/>
          </a:prstGeom>
        </p:spPr>
        <p:txBody>
          <a:bodyPr vert="horz" lIns="91440" tIns="45720" rIns="91440" bIns="45720" rtlCol="0" anchor="ctr"/>
          <a:lstStyle>
            <a:lvl1pPr algn="l">
              <a:defRPr sz="1200">
                <a:solidFill>
                  <a:schemeClr val="bg2"/>
                </a:solidFill>
              </a:defRPr>
            </a:lvl1pPr>
          </a:lstStyle>
          <a:p>
            <a:pPr eaLnBrk="0" hangingPunct="0"/>
            <a:fld id="{DDD50E6B-6BC7-4456-9E9C-642BB5601B66}" type="slidenum">
              <a:rPr lang="en-US" b="1" smtClean="0">
                <a:solidFill>
                  <a:srgbClr val="FFFFFF"/>
                </a:solidFill>
              </a:rPr>
              <a:pPr eaLnBrk="0" hangingPunct="0"/>
              <a:t>‹#›</a:t>
            </a:fld>
            <a:endParaRPr lang="en-US" b="1" dirty="0">
              <a:solidFill>
                <a:srgbClr val="FFFFFF"/>
              </a:solidFill>
            </a:endParaRPr>
          </a:p>
        </p:txBody>
      </p:sp>
    </p:spTree>
    <p:extLst>
      <p:ext uri="{BB962C8B-B14F-4D97-AF65-F5344CB8AC3E}">
        <p14:creationId xmlns:p14="http://schemas.microsoft.com/office/powerpoint/2010/main" val="3750186298"/>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Lst>
  <p:transition/>
  <p:timing>
    <p:tnLst>
      <p:par>
        <p:cTn id="1" dur="indefinite" restart="never" nodeType="tmRoot"/>
      </p:par>
    </p:tnLst>
  </p:timing>
  <p:hf sldNum="0" hdr="0" ftr="0" dt="0"/>
  <p:txStyles>
    <p:titleStyle>
      <a:lvl1pPr algn="l" defTabSz="889000" rtl="0" eaLnBrk="1" fontAlgn="base" hangingPunct="1">
        <a:lnSpc>
          <a:spcPct val="85000"/>
        </a:lnSpc>
        <a:spcBef>
          <a:spcPct val="0"/>
        </a:spcBef>
        <a:spcAft>
          <a:spcPct val="0"/>
        </a:spcAft>
        <a:buClr>
          <a:srgbClr val="DADDFE"/>
        </a:buClr>
        <a:defRPr sz="3200" b="1">
          <a:solidFill>
            <a:schemeClr val="tx2"/>
          </a:solidFill>
          <a:latin typeface="+mn-lt"/>
          <a:ea typeface="+mj-ea"/>
          <a:cs typeface="+mj-cs"/>
        </a:defRPr>
      </a:lvl1pPr>
      <a:lvl2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2pPr>
      <a:lvl3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3pPr>
      <a:lvl4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4pPr>
      <a:lvl5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5pPr>
      <a:lvl6pPr marL="4572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4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6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8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9000" rtl="0" eaLnBrk="1" fontAlgn="base" hangingPunct="1">
        <a:lnSpc>
          <a:spcPct val="88000"/>
        </a:lnSpc>
        <a:spcBef>
          <a:spcPct val="50000"/>
        </a:spcBef>
        <a:spcAft>
          <a:spcPct val="0"/>
        </a:spcAft>
        <a:buClr>
          <a:schemeClr val="tx1"/>
        </a:buClr>
        <a:buSzPct val="90000"/>
        <a:defRPr sz="28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5948651"/>
            <a:ext cx="9147175" cy="914400"/>
          </a:xfrm>
          <a:prstGeom prst="rect">
            <a:avLst/>
          </a:prstGeom>
        </p:spPr>
      </p:pic>
      <p:sp>
        <p:nvSpPr>
          <p:cNvPr id="1026" name="Rectangle 2"/>
          <p:cNvSpPr>
            <a:spLocks noGrp="1" noChangeArrowheads="1"/>
          </p:cNvSpPr>
          <p:nvPr>
            <p:ph type="title"/>
          </p:nvPr>
        </p:nvSpPr>
        <p:spPr bwMode="auto">
          <a:xfrm>
            <a:off x="569913" y="293023"/>
            <a:ext cx="8386762" cy="6207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55" name="Rectangle 31"/>
          <p:cNvSpPr>
            <a:spLocks noGrp="1" noChangeArrowheads="1"/>
          </p:cNvSpPr>
          <p:nvPr>
            <p:ph type="body" idx="1"/>
          </p:nvPr>
        </p:nvSpPr>
        <p:spPr bwMode="auto">
          <a:xfrm>
            <a:off x="581025" y="1083598"/>
            <a:ext cx="7988300" cy="501135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78" name="Text Box 54"/>
          <p:cNvSpPr txBox="1">
            <a:spLocks noChangeArrowheads="1"/>
          </p:cNvSpPr>
          <p:nvPr/>
        </p:nvSpPr>
        <p:spPr bwMode="auto">
          <a:xfrm>
            <a:off x="1085850" y="4740275"/>
            <a:ext cx="1282700" cy="365125"/>
          </a:xfrm>
          <a:prstGeom prst="rect">
            <a:avLst/>
          </a:prstGeom>
          <a:noFill/>
          <a:ln w="9525">
            <a:noFill/>
            <a:miter lim="800000"/>
            <a:headEnd/>
            <a:tailEnd/>
          </a:ln>
          <a:effectLst/>
        </p:spPr>
        <p:txBody>
          <a:bodyPr lIns="0" tIns="0" rIns="0" bIns="0"/>
          <a:lstStyle/>
          <a:p>
            <a:pPr defTabSz="1066800" eaLnBrk="0" hangingPunct="0">
              <a:spcBef>
                <a:spcPct val="50000"/>
              </a:spcBef>
            </a:pPr>
            <a:endParaRPr lang="en-US" sz="2000">
              <a:solidFill>
                <a:srgbClr val="474747"/>
              </a:solidFill>
            </a:endParaRPr>
          </a:p>
        </p:txBody>
      </p:sp>
      <p:pic>
        <p:nvPicPr>
          <p:cNvPr id="9" name="Picture 8"/>
          <p:cNvPicPr>
            <a:picLocks noChangeAspect="1"/>
          </p:cNvPicPr>
          <p:nvPr userDrawn="1"/>
        </p:nvPicPr>
        <p:blipFill rotWithShape="1">
          <a:blip r:embed="rId11" cstate="print">
            <a:extLst>
              <a:ext uri="{28A0092B-C50C-407E-A947-70E740481C1C}">
                <a14:useLocalDpi xmlns:a14="http://schemas.microsoft.com/office/drawing/2010/main" val="0"/>
              </a:ext>
            </a:extLst>
          </a:blip>
          <a:srcRect l="39329" b="15050"/>
          <a:stretch/>
        </p:blipFill>
        <p:spPr>
          <a:xfrm>
            <a:off x="7977732" y="6030132"/>
            <a:ext cx="1065007" cy="751438"/>
          </a:xfrm>
          <a:prstGeom prst="rect">
            <a:avLst/>
          </a:prstGeom>
        </p:spPr>
      </p:pic>
      <p:sp>
        <p:nvSpPr>
          <p:cNvPr id="2" name="Slide Number Placeholder 1"/>
          <p:cNvSpPr>
            <a:spLocks noGrp="1"/>
          </p:cNvSpPr>
          <p:nvPr>
            <p:ph type="sldNum" sz="quarter" idx="4"/>
          </p:nvPr>
        </p:nvSpPr>
        <p:spPr>
          <a:xfrm>
            <a:off x="57150" y="6356873"/>
            <a:ext cx="2057400" cy="365125"/>
          </a:xfrm>
          <a:prstGeom prst="rect">
            <a:avLst/>
          </a:prstGeom>
        </p:spPr>
        <p:txBody>
          <a:bodyPr vert="horz" lIns="91440" tIns="45720" rIns="91440" bIns="45720" rtlCol="0" anchor="ctr"/>
          <a:lstStyle>
            <a:lvl1pPr algn="l">
              <a:defRPr sz="1200">
                <a:solidFill>
                  <a:schemeClr val="bg2"/>
                </a:solidFill>
              </a:defRPr>
            </a:lvl1pPr>
          </a:lstStyle>
          <a:p>
            <a:pPr eaLnBrk="0" hangingPunct="0"/>
            <a:fld id="{DDD50E6B-6BC7-4456-9E9C-642BB5601B66}" type="slidenum">
              <a:rPr lang="en-US" b="1" smtClean="0">
                <a:solidFill>
                  <a:srgbClr val="FFFFFF"/>
                </a:solidFill>
              </a:rPr>
              <a:pPr eaLnBrk="0" hangingPunct="0"/>
              <a:t>‹#›</a:t>
            </a:fld>
            <a:endParaRPr lang="en-US" b="1" dirty="0">
              <a:solidFill>
                <a:srgbClr val="FFFFFF"/>
              </a:solidFill>
            </a:endParaRPr>
          </a:p>
        </p:txBody>
      </p:sp>
    </p:spTree>
    <p:extLst>
      <p:ext uri="{BB962C8B-B14F-4D97-AF65-F5344CB8AC3E}">
        <p14:creationId xmlns:p14="http://schemas.microsoft.com/office/powerpoint/2010/main" val="3275854740"/>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Lst>
  <p:transition/>
  <p:timing>
    <p:tnLst>
      <p:par>
        <p:cTn id="1" dur="indefinite" restart="never" nodeType="tmRoot"/>
      </p:par>
    </p:tnLst>
  </p:timing>
  <p:hf sldNum="0" hdr="0" ftr="0" dt="0"/>
  <p:txStyles>
    <p:titleStyle>
      <a:lvl1pPr algn="l" defTabSz="889000" rtl="0" eaLnBrk="1" fontAlgn="base" hangingPunct="1">
        <a:lnSpc>
          <a:spcPct val="85000"/>
        </a:lnSpc>
        <a:spcBef>
          <a:spcPct val="0"/>
        </a:spcBef>
        <a:spcAft>
          <a:spcPct val="0"/>
        </a:spcAft>
        <a:buClr>
          <a:srgbClr val="DADDFE"/>
        </a:buClr>
        <a:defRPr sz="3200" b="1">
          <a:solidFill>
            <a:schemeClr val="tx2"/>
          </a:solidFill>
          <a:latin typeface="+mn-lt"/>
          <a:ea typeface="+mj-ea"/>
          <a:cs typeface="+mj-cs"/>
        </a:defRPr>
      </a:lvl1pPr>
      <a:lvl2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2pPr>
      <a:lvl3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3pPr>
      <a:lvl4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4pPr>
      <a:lvl5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5pPr>
      <a:lvl6pPr marL="4572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4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6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8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9000" rtl="0" eaLnBrk="1" fontAlgn="base" hangingPunct="1">
        <a:lnSpc>
          <a:spcPct val="88000"/>
        </a:lnSpc>
        <a:spcBef>
          <a:spcPct val="50000"/>
        </a:spcBef>
        <a:spcAft>
          <a:spcPct val="0"/>
        </a:spcAft>
        <a:buClr>
          <a:schemeClr val="tx1"/>
        </a:buClr>
        <a:buSzPct val="90000"/>
        <a:defRPr sz="28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EA1245D1-5069-4E40-850C-FE5E8BAF9A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2443944"/>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5E48206-6208-4002-9AF5-B38F54CDB384}" type="datetimeFigureOut">
              <a:rPr lang="en-US" dirty="0"/>
              <a:t>5/20/2019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3C4B859A-ACB5-46E0-8864-CC24611A2852}" type="slidenum">
              <a:rPr lang="en-US" smtClean="0"/>
              <a:pPr>
                <a:defRPr/>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039303"/>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5.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2.tiff"/><Relationship Id="rId4" Type="http://schemas.openxmlformats.org/officeDocument/2006/relationships/diagramLayout" Target="../diagrams/layout1.xml"/><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7.xml"/></Relationships>
</file>

<file path=ppt/slides/_rels/slide19.xml.rels><?xml version="1.0" encoding="UTF-8" standalone="yes"?>
<Relationships xmlns="http://schemas.openxmlformats.org/package/2006/relationships"><Relationship Id="rId2" Type="http://schemas.openxmlformats.org/officeDocument/2006/relationships/hyperlink" Target="https://aamc-orange.global.ssl.fastly.net/production/media/filer_public/50/74/5074e78f-3f39-401c-ae58-e071fde87ef1/aamc-anatomy-applicant-workbook_final_for_web.pdf" TargetMode="External"/><Relationship Id="rId1" Type="http://schemas.openxmlformats.org/officeDocument/2006/relationships/slideLayout" Target="../slideLayouts/slideLayout77.xml"/></Relationships>
</file>

<file path=ppt/slides/_rels/slide2.xml.rels><?xml version="1.0" encoding="UTF-8" standalone="yes"?>
<Relationships xmlns="http://schemas.openxmlformats.org/package/2006/relationships"><Relationship Id="rId3" Type="http://schemas.openxmlformats.org/officeDocument/2006/relationships/hyperlink" Target="mailto:volcoorjnp@gmail.com" TargetMode="External"/><Relationship Id="rId2" Type="http://schemas.openxmlformats.org/officeDocument/2006/relationships/hyperlink" Target="https://professor-carol-weisse.youcanbook.me/" TargetMode="External"/><Relationship Id="rId1" Type="http://schemas.openxmlformats.org/officeDocument/2006/relationships/slideLayout" Target="../slideLayouts/slideLayout75.xml"/><Relationship Id="rId4" Type="http://schemas.openxmlformats.org/officeDocument/2006/relationships/image" Target="../media/image10.wmf"/></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81.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0.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0.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0.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0.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5.xml"/></Relationships>
</file>

<file path=ppt/slides/_rels/slide32.xml.rels><?xml version="1.0" encoding="UTF-8" standalone="yes"?>
<Relationships xmlns="http://schemas.openxmlformats.org/package/2006/relationships"><Relationship Id="rId3" Type="http://schemas.openxmlformats.org/officeDocument/2006/relationships/hyperlink" Target="mailto:AMCAS@aamc.org"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7.JPG"/><Relationship Id="rId2" Type="http://schemas.openxmlformats.org/officeDocument/2006/relationships/notesSlide" Target="../notesSlides/notesSlide11.xml"/><Relationship Id="rId1" Type="http://schemas.openxmlformats.org/officeDocument/2006/relationships/slideLayout" Target="../slideLayouts/slideLayout52.xml"/><Relationship Id="rId6" Type="http://schemas.openxmlformats.org/officeDocument/2006/relationships/image" Target="../media/image46.JPG"/><Relationship Id="rId5" Type="http://schemas.openxmlformats.org/officeDocument/2006/relationships/image" Target="../media/image45.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85.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5.xml"/></Relationships>
</file>

<file path=ppt/slides/_rels/slide36.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77.xml"/></Relationships>
</file>

<file path=ppt/slides/_rels/slide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p:txBody>
          <a:bodyPr/>
          <a:lstStyle/>
          <a:p>
            <a:r>
              <a:rPr lang="en-US" dirty="0" smtClean="0">
                <a:solidFill>
                  <a:schemeClr val="tx1"/>
                </a:solidFill>
              </a:rPr>
              <a:t>Please take notes</a:t>
            </a:r>
          </a:p>
        </p:txBody>
      </p:sp>
      <p:pic>
        <p:nvPicPr>
          <p:cNvPr id="4099" name="Picture 4" descr="MMj02866700000[1]"/>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tretch>
            <a:fillRect/>
          </a:stretch>
        </p:blipFill>
        <p:spPr>
          <a:xfrm>
            <a:off x="2971800" y="2667000"/>
            <a:ext cx="3196883" cy="2770632"/>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7463" y="349424"/>
            <a:ext cx="3688715" cy="432434"/>
          </a:xfrm>
          <a:prstGeom prst="rect">
            <a:avLst/>
          </a:prstGeom>
        </p:spPr>
        <p:txBody>
          <a:bodyPr vert="horz" wrap="square" lIns="0" tIns="0" rIns="0" bIns="0" rtlCol="0">
            <a:spAutoFit/>
          </a:bodyPr>
          <a:lstStyle/>
          <a:p>
            <a:pPr marL="12700">
              <a:lnSpc>
                <a:spcPct val="100000"/>
              </a:lnSpc>
            </a:pPr>
            <a:r>
              <a:rPr dirty="0"/>
              <a:t>aamc.org/amcas</a:t>
            </a:r>
          </a:p>
        </p:txBody>
      </p:sp>
      <p:pic>
        <p:nvPicPr>
          <p:cNvPr id="3" name="Picture 2"/>
          <p:cNvPicPr>
            <a:picLocks noChangeAspect="1"/>
          </p:cNvPicPr>
          <p:nvPr/>
        </p:nvPicPr>
        <p:blipFill>
          <a:blip r:embed="rId2"/>
          <a:stretch>
            <a:fillRect/>
          </a:stretch>
        </p:blipFill>
        <p:spPr>
          <a:xfrm>
            <a:off x="1600200" y="781858"/>
            <a:ext cx="5791200" cy="5069754"/>
          </a:xfrm>
          <a:prstGeom prst="rect">
            <a:avLst/>
          </a:prstGeom>
        </p:spPr>
      </p:pic>
      <p:pic>
        <p:nvPicPr>
          <p:cNvPr id="6" name="Picture 5"/>
          <p:cNvPicPr>
            <a:picLocks noChangeAspect="1"/>
          </p:cNvPicPr>
          <p:nvPr/>
        </p:nvPicPr>
        <p:blipFill>
          <a:blip r:embed="rId3"/>
          <a:stretch>
            <a:fillRect/>
          </a:stretch>
        </p:blipFill>
        <p:spPr>
          <a:xfrm>
            <a:off x="4953000" y="2286000"/>
            <a:ext cx="3071497" cy="1905000"/>
          </a:xfrm>
          <a:prstGeom prst="rect">
            <a:avLst/>
          </a:prstGeom>
        </p:spPr>
      </p:pic>
    </p:spTree>
    <p:extLst>
      <p:ext uri="{BB962C8B-B14F-4D97-AF65-F5344CB8AC3E}">
        <p14:creationId xmlns:p14="http://schemas.microsoft.com/office/powerpoint/2010/main" val="329208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How does AMCAS work?</a:t>
            </a:r>
          </a:p>
        </p:txBody>
      </p:sp>
      <p:graphicFrame>
        <p:nvGraphicFramePr>
          <p:cNvPr id="4" name="Content Placeholder 3"/>
          <p:cNvGraphicFramePr>
            <a:graphicFrameLocks noGrp="1"/>
          </p:cNvGraphicFramePr>
          <p:nvPr>
            <p:ph idx="1"/>
            <p:extLst/>
          </p:nvPr>
        </p:nvGraphicFramePr>
        <p:xfrm>
          <a:off x="581025" y="1084263"/>
          <a:ext cx="7988300" cy="4789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singleuser.png"/>
          <p:cNvPicPr>
            <a:picLocks noChangeAspect="1"/>
          </p:cNvPicPr>
          <p:nvPr/>
        </p:nvPicPr>
        <p:blipFill>
          <a:blip r:embed="rId8" cstate="print">
            <a:duotone>
              <a:schemeClr val="accent2">
                <a:shade val="45000"/>
                <a:satMod val="135000"/>
              </a:schemeClr>
              <a:prstClr val="white"/>
            </a:duotone>
          </a:blip>
          <a:stretch>
            <a:fillRect/>
          </a:stretch>
        </p:blipFill>
        <p:spPr>
          <a:xfrm>
            <a:off x="1116777" y="1161791"/>
            <a:ext cx="757629" cy="970711"/>
          </a:xfrm>
          <a:prstGeom prst="rect">
            <a:avLst/>
          </a:prstGeom>
        </p:spPr>
      </p:pic>
      <p:pic>
        <p:nvPicPr>
          <p:cNvPr id="7" name="Picture 6" descr="multiusers.png"/>
          <p:cNvPicPr>
            <a:picLocks noChangeAspect="1"/>
          </p:cNvPicPr>
          <p:nvPr/>
        </p:nvPicPr>
        <p:blipFill>
          <a:blip r:embed="rId9" cstate="print">
            <a:duotone>
              <a:schemeClr val="accent4">
                <a:shade val="45000"/>
                <a:satMod val="135000"/>
              </a:schemeClr>
              <a:prstClr val="white"/>
            </a:duotone>
          </a:blip>
          <a:stretch>
            <a:fillRect/>
          </a:stretch>
        </p:blipFill>
        <p:spPr>
          <a:xfrm>
            <a:off x="6717282" y="1032203"/>
            <a:ext cx="1122573" cy="1100299"/>
          </a:xfrm>
          <a:prstGeom prst="rect">
            <a:avLst/>
          </a:prstGeom>
        </p:spPr>
      </p:pic>
      <p:pic>
        <p:nvPicPr>
          <p:cNvPr id="8" name="Picture 7"/>
          <p:cNvPicPr>
            <a:picLocks noChangeAspect="1"/>
          </p:cNvPicPr>
          <p:nvPr/>
        </p:nvPicPr>
        <p:blipFill rotWithShape="1">
          <a:blip r:embed="rId10" cstate="print">
            <a:duotone>
              <a:schemeClr val="accent3">
                <a:shade val="45000"/>
                <a:satMod val="135000"/>
              </a:schemeClr>
              <a:prstClr val="white"/>
            </a:duotone>
            <a:extLst>
              <a:ext uri="{28A0092B-C50C-407E-A947-70E740481C1C}">
                <a14:useLocalDpi xmlns:a14="http://schemas.microsoft.com/office/drawing/2010/main" val="0"/>
              </a:ext>
            </a:extLst>
          </a:blip>
          <a:srcRect l="39106" r="42944" b="28639"/>
          <a:stretch/>
        </p:blipFill>
        <p:spPr>
          <a:xfrm>
            <a:off x="4212235" y="1052961"/>
            <a:ext cx="540065" cy="1079541"/>
          </a:xfrm>
          <a:prstGeom prst="snip2DiagRect">
            <a:avLst>
              <a:gd name="adj1" fmla="val 34924"/>
              <a:gd name="adj2" fmla="val 16667"/>
            </a:avLst>
          </a:prstGeom>
        </p:spPr>
      </p:pic>
      <p:sp>
        <p:nvSpPr>
          <p:cNvPr id="3" name="TextBox 2"/>
          <p:cNvSpPr txBox="1"/>
          <p:nvPr/>
        </p:nvSpPr>
        <p:spPr>
          <a:xfrm>
            <a:off x="2211678" y="6020656"/>
            <a:ext cx="4541177" cy="523220"/>
          </a:xfrm>
          <a:prstGeom prst="rect">
            <a:avLst/>
          </a:prstGeom>
          <a:noFill/>
        </p:spPr>
        <p:txBody>
          <a:bodyPr wrap="square" rtlCol="0">
            <a:spAutoFit/>
          </a:bodyPr>
          <a:lstStyle/>
          <a:p>
            <a:pPr algn="ctr"/>
            <a:r>
              <a:rPr lang="en-US" sz="2800" dirty="0" smtClean="0">
                <a:solidFill>
                  <a:schemeClr val="accent4"/>
                </a:solidFill>
              </a:rPr>
              <a:t>aamc.org/advisors</a:t>
            </a:r>
            <a:endParaRPr lang="en-US" sz="2800" dirty="0">
              <a:solidFill>
                <a:schemeClr val="accent4"/>
              </a:solidFill>
            </a:endParaRPr>
          </a:p>
        </p:txBody>
      </p:sp>
    </p:spTree>
    <p:extLst>
      <p:ext uri="{BB962C8B-B14F-4D97-AF65-F5344CB8AC3E}">
        <p14:creationId xmlns:p14="http://schemas.microsoft.com/office/powerpoint/2010/main" val="76656154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542" y="9701"/>
            <a:ext cx="8229600" cy="549481"/>
          </a:xfrm>
        </p:spPr>
        <p:txBody>
          <a:bodyPr/>
          <a:lstStyle/>
          <a:p>
            <a:r>
              <a:rPr lang="en-US" dirty="0" smtClean="0">
                <a:latin typeface="+mj-lt"/>
              </a:rPr>
              <a:t>AMCAS Verification Process</a:t>
            </a:r>
            <a:endParaRPr lang="en-US" dirty="0">
              <a:latin typeface="+mj-lt"/>
            </a:endParaRPr>
          </a:p>
        </p:txBody>
      </p:sp>
      <p:sp>
        <p:nvSpPr>
          <p:cNvPr id="5" name="Text Placeholder 4"/>
          <p:cNvSpPr>
            <a:spLocks noGrp="1"/>
          </p:cNvSpPr>
          <p:nvPr>
            <p:ph type="body" idx="1"/>
          </p:nvPr>
        </p:nvSpPr>
        <p:spPr>
          <a:xfrm>
            <a:off x="512542" y="488753"/>
            <a:ext cx="4040188" cy="426650"/>
          </a:xfrm>
        </p:spPr>
        <p:txBody>
          <a:bodyPr/>
          <a:lstStyle/>
          <a:p>
            <a:r>
              <a:rPr lang="en-US" dirty="0" smtClean="0"/>
              <a:t>Transcripts</a:t>
            </a:r>
            <a:endParaRPr lang="en-US" dirty="0"/>
          </a:p>
        </p:txBody>
      </p:sp>
      <p:sp>
        <p:nvSpPr>
          <p:cNvPr id="6" name="Content Placeholder 5"/>
          <p:cNvSpPr>
            <a:spLocks noGrp="1"/>
          </p:cNvSpPr>
          <p:nvPr>
            <p:ph sz="half" idx="2"/>
          </p:nvPr>
        </p:nvSpPr>
        <p:spPr>
          <a:xfrm>
            <a:off x="515638" y="884579"/>
            <a:ext cx="4040188" cy="4665897"/>
          </a:xfrm>
        </p:spPr>
        <p:txBody>
          <a:bodyPr/>
          <a:lstStyle/>
          <a:p>
            <a:pPr marL="342900" indent="-342900">
              <a:buFont typeface="Wingdings" panose="05000000000000000000" pitchFamily="2" charset="2"/>
              <a:buChar char="§"/>
            </a:pPr>
            <a:r>
              <a:rPr lang="en-US" sz="2000" dirty="0" smtClean="0"/>
              <a:t>All required official transcripts are required before an application can join the verification queue</a:t>
            </a:r>
            <a:endParaRPr lang="en-US" sz="1400" dirty="0" smtClean="0"/>
          </a:p>
          <a:p>
            <a:pPr lvl="1">
              <a:buFont typeface="Wingdings" panose="05000000000000000000" pitchFamily="2" charset="2"/>
              <a:buChar char="§"/>
            </a:pPr>
            <a:r>
              <a:rPr lang="en-US" dirty="0" smtClean="0"/>
              <a:t>AMCAS accepts PDF eTranscripts from approved senders</a:t>
            </a:r>
            <a:endParaRPr lang="en-US" dirty="0"/>
          </a:p>
          <a:p>
            <a:pPr marL="114300" lvl="1" indent="0">
              <a:buNone/>
            </a:pPr>
            <a:r>
              <a:rPr lang="en-US" sz="2400" b="1" dirty="0" smtClean="0"/>
              <a:t>Processing</a:t>
            </a:r>
            <a:r>
              <a:rPr lang="en-US" sz="1800" dirty="0" smtClean="0"/>
              <a:t> </a:t>
            </a:r>
          </a:p>
          <a:p>
            <a:pPr lvl="1">
              <a:buFont typeface="Wingdings" panose="05000000000000000000" pitchFamily="2" charset="2"/>
              <a:buChar char="§"/>
            </a:pPr>
            <a:r>
              <a:rPr lang="en-US" dirty="0" smtClean="0"/>
              <a:t>From date of </a:t>
            </a:r>
            <a:r>
              <a:rPr lang="en-US" b="1" dirty="0" smtClean="0">
                <a:solidFill>
                  <a:schemeClr val="accent4"/>
                </a:solidFill>
              </a:rPr>
              <a:t>“Ready to Review” </a:t>
            </a:r>
            <a:r>
              <a:rPr lang="en-US" dirty="0" smtClean="0"/>
              <a:t>application status, about 6 weeks</a:t>
            </a:r>
          </a:p>
          <a:p>
            <a:pPr lvl="1">
              <a:buFont typeface="Wingdings" panose="05000000000000000000" pitchFamily="2" charset="2"/>
              <a:buChar char="§"/>
            </a:pPr>
            <a:r>
              <a:rPr lang="en-US" dirty="0" smtClean="0"/>
              <a:t>Find processing updates on Twitter (@AMCASinfo) and on the AMCAS application sign in page</a:t>
            </a:r>
          </a:p>
        </p:txBody>
      </p:sp>
      <p:cxnSp>
        <p:nvCxnSpPr>
          <p:cNvPr id="35" name="Straight Connector 34"/>
          <p:cNvCxnSpPr>
            <a:endCxn id="12" idx="2"/>
          </p:cNvCxnSpPr>
          <p:nvPr/>
        </p:nvCxnSpPr>
        <p:spPr bwMode="auto">
          <a:xfrm flipV="1">
            <a:off x="6659342" y="2394976"/>
            <a:ext cx="1270000" cy="573649"/>
          </a:xfrm>
          <a:prstGeom prst="line">
            <a:avLst/>
          </a:prstGeom>
          <a:noFill/>
          <a:ln w="28575" cap="flat" cmpd="sng" algn="ctr">
            <a:solidFill>
              <a:schemeClr val="accent2"/>
            </a:solidFill>
            <a:prstDash val="solid"/>
            <a:round/>
            <a:headEnd type="none" w="med" len="med"/>
            <a:tailEnd type="none" w="med" len="med"/>
          </a:ln>
          <a:effectLst/>
        </p:spPr>
      </p:cxnSp>
      <p:sp>
        <p:nvSpPr>
          <p:cNvPr id="11" name="TextBox 10"/>
          <p:cNvSpPr txBox="1"/>
          <p:nvPr/>
        </p:nvSpPr>
        <p:spPr>
          <a:xfrm>
            <a:off x="4583799" y="1662338"/>
            <a:ext cx="1625600" cy="707886"/>
          </a:xfrm>
          <a:prstGeom prst="rect">
            <a:avLst/>
          </a:prstGeom>
          <a:ln w="38100"/>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eaLnBrk="0" hangingPunct="0"/>
            <a:r>
              <a:rPr lang="en-US" sz="2000" dirty="0" smtClean="0">
                <a:solidFill>
                  <a:srgbClr val="013D79"/>
                </a:solidFill>
              </a:rPr>
              <a:t>Application</a:t>
            </a:r>
          </a:p>
          <a:p>
            <a:pPr algn="ctr" eaLnBrk="0" hangingPunct="0"/>
            <a:r>
              <a:rPr lang="en-US" sz="2000" dirty="0" smtClean="0">
                <a:solidFill>
                  <a:srgbClr val="013D79"/>
                </a:solidFill>
              </a:rPr>
              <a:t>Submitted</a:t>
            </a:r>
            <a:endParaRPr lang="en-US" sz="2000" dirty="0">
              <a:solidFill>
                <a:srgbClr val="013D79"/>
              </a:solidFill>
            </a:endParaRPr>
          </a:p>
        </p:txBody>
      </p:sp>
      <p:sp>
        <p:nvSpPr>
          <p:cNvPr id="12" name="TextBox 11"/>
          <p:cNvSpPr txBox="1"/>
          <p:nvPr/>
        </p:nvSpPr>
        <p:spPr>
          <a:xfrm>
            <a:off x="7116542" y="1379313"/>
            <a:ext cx="1625600" cy="1015663"/>
          </a:xfrm>
          <a:prstGeom prst="rect">
            <a:avLst/>
          </a:prstGeom>
          <a:ln w="38100">
            <a:solidFill>
              <a:schemeClr val="accent2"/>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eaLnBrk="0" hangingPunct="0"/>
            <a:r>
              <a:rPr lang="en-US" sz="2000" dirty="0" smtClean="0">
                <a:solidFill>
                  <a:srgbClr val="013D79"/>
                </a:solidFill>
              </a:rPr>
              <a:t>All Official Transcripts</a:t>
            </a:r>
          </a:p>
          <a:p>
            <a:pPr algn="ctr" eaLnBrk="0" hangingPunct="0"/>
            <a:r>
              <a:rPr lang="en-US" sz="2000" dirty="0" smtClean="0">
                <a:solidFill>
                  <a:srgbClr val="013D79"/>
                </a:solidFill>
              </a:rPr>
              <a:t>Received </a:t>
            </a:r>
            <a:endParaRPr lang="en-US" sz="2000" dirty="0">
              <a:solidFill>
                <a:srgbClr val="013D79"/>
              </a:solidFill>
            </a:endParaRPr>
          </a:p>
        </p:txBody>
      </p:sp>
      <p:sp>
        <p:nvSpPr>
          <p:cNvPr id="15" name="TextBox 14"/>
          <p:cNvSpPr txBox="1"/>
          <p:nvPr/>
        </p:nvSpPr>
        <p:spPr>
          <a:xfrm>
            <a:off x="5846542" y="3588182"/>
            <a:ext cx="1625600" cy="707886"/>
          </a:xfrm>
          <a:prstGeom prst="rect">
            <a:avLst/>
          </a:prstGeom>
          <a:ln w="38100"/>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eaLnBrk="0" hangingPunct="0"/>
            <a:r>
              <a:rPr lang="en-US" sz="2000" dirty="0" smtClean="0">
                <a:solidFill>
                  <a:srgbClr val="013D79"/>
                </a:solidFill>
              </a:rPr>
              <a:t>Verification Queue</a:t>
            </a:r>
            <a:endParaRPr lang="en-US" sz="2000" dirty="0">
              <a:solidFill>
                <a:srgbClr val="013D79"/>
              </a:solidFill>
            </a:endParaRPr>
          </a:p>
        </p:txBody>
      </p:sp>
      <p:cxnSp>
        <p:nvCxnSpPr>
          <p:cNvPr id="24" name="Straight Arrow Connector 23"/>
          <p:cNvCxnSpPr/>
          <p:nvPr/>
        </p:nvCxnSpPr>
        <p:spPr bwMode="auto">
          <a:xfrm>
            <a:off x="6644827" y="2925082"/>
            <a:ext cx="14515" cy="609600"/>
          </a:xfrm>
          <a:prstGeom prst="straightConnector1">
            <a:avLst/>
          </a:prstGeom>
          <a:noFill/>
          <a:ln w="38100" cap="flat" cmpd="sng" algn="ctr">
            <a:solidFill>
              <a:schemeClr val="accent2"/>
            </a:solidFill>
            <a:prstDash val="solid"/>
            <a:round/>
            <a:headEnd type="none" w="med" len="med"/>
            <a:tailEnd type="arrow"/>
          </a:ln>
          <a:effectLst/>
        </p:spPr>
      </p:cxnSp>
      <p:cxnSp>
        <p:nvCxnSpPr>
          <p:cNvPr id="37" name="Straight Connector 36"/>
          <p:cNvCxnSpPr>
            <a:endCxn id="11" idx="2"/>
          </p:cNvCxnSpPr>
          <p:nvPr/>
        </p:nvCxnSpPr>
        <p:spPr bwMode="auto">
          <a:xfrm flipH="1" flipV="1">
            <a:off x="5396599" y="2370224"/>
            <a:ext cx="1248228" cy="612915"/>
          </a:xfrm>
          <a:prstGeom prst="line">
            <a:avLst/>
          </a:prstGeom>
          <a:noFill/>
          <a:ln w="28575" cap="flat" cmpd="sng" algn="ctr">
            <a:solidFill>
              <a:schemeClr val="accent2"/>
            </a:solidFill>
            <a:prstDash val="solid"/>
            <a:round/>
            <a:headEnd type="none" w="med" len="med"/>
            <a:tailEnd type="none" w="med" len="med"/>
          </a:ln>
          <a:effectLst/>
        </p:spPr>
      </p:cxnSp>
      <p:sp>
        <p:nvSpPr>
          <p:cNvPr id="38" name="Flowchart: Connector 37"/>
          <p:cNvSpPr/>
          <p:nvPr/>
        </p:nvSpPr>
        <p:spPr bwMode="auto">
          <a:xfrm>
            <a:off x="6572256" y="2888796"/>
            <a:ext cx="174172" cy="159657"/>
          </a:xfrm>
          <a:prstGeom prst="flowChartConnector">
            <a:avLst/>
          </a:prstGeom>
          <a:solidFill>
            <a:schemeClr val="accent4"/>
          </a:solidFill>
          <a:ln w="222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hangingPunct="0"/>
            <a:endParaRPr lang="en-US" sz="2000" b="1" smtClean="0">
              <a:solidFill>
                <a:srgbClr val="FFFFFF"/>
              </a:solidFill>
            </a:endParaRPr>
          </a:p>
        </p:txBody>
      </p:sp>
      <p:cxnSp>
        <p:nvCxnSpPr>
          <p:cNvPr id="14" name="Straight Arrow Connector 13"/>
          <p:cNvCxnSpPr/>
          <p:nvPr/>
        </p:nvCxnSpPr>
        <p:spPr bwMode="auto">
          <a:xfrm flipH="1">
            <a:off x="3844472" y="2975062"/>
            <a:ext cx="2858413" cy="555884"/>
          </a:xfrm>
          <a:prstGeom prst="straightConnector1">
            <a:avLst/>
          </a:prstGeom>
          <a:noFill/>
          <a:ln w="38100" cap="flat" cmpd="sng" algn="ctr">
            <a:solidFill>
              <a:schemeClr val="accent4"/>
            </a:solidFill>
            <a:prstDash val="solid"/>
            <a:round/>
            <a:headEnd type="none" w="med" len="med"/>
            <a:tailEnd type="arrow"/>
          </a:ln>
          <a:effectLst/>
        </p:spPr>
      </p:cxn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395127">
            <a:off x="1649817" y="5243975"/>
            <a:ext cx="551398" cy="551398"/>
          </a:xfrm>
          <a:prstGeom prst="rect">
            <a:avLst/>
          </a:prstGeom>
        </p:spPr>
      </p:pic>
    </p:spTree>
    <p:extLst>
      <p:ext uri="{BB962C8B-B14F-4D97-AF65-F5344CB8AC3E}">
        <p14:creationId xmlns:p14="http://schemas.microsoft.com/office/powerpoint/2010/main" val="70420260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a:solidFill>
                  <a:srgbClr val="003C79"/>
                </a:solidFill>
                <a:latin typeface="Arial Black"/>
              </a:rPr>
              <a:t>Th</a:t>
            </a:r>
            <a:r>
              <a:rPr lang="en-US" dirty="0">
                <a:solidFill>
                  <a:srgbClr val="003C79"/>
                </a:solidFill>
                <a:latin typeface="Arial Black"/>
              </a:rPr>
              <a:t>e</a:t>
            </a:r>
            <a:r>
              <a:rPr lang="en-US" spc="-10" dirty="0">
                <a:solidFill>
                  <a:srgbClr val="003C79"/>
                </a:solidFill>
                <a:latin typeface="Arial Black"/>
              </a:rPr>
              <a:t> </a:t>
            </a:r>
            <a:r>
              <a:rPr lang="en-US" dirty="0">
                <a:solidFill>
                  <a:srgbClr val="003C79"/>
                </a:solidFill>
                <a:latin typeface="Arial Black"/>
              </a:rPr>
              <a:t>AMCAS</a:t>
            </a:r>
            <a:r>
              <a:rPr lang="en-US" spc="-15" dirty="0">
                <a:solidFill>
                  <a:srgbClr val="003C79"/>
                </a:solidFill>
                <a:latin typeface="Arial Black"/>
              </a:rPr>
              <a:t> </a:t>
            </a:r>
            <a:r>
              <a:rPr lang="en-US" dirty="0">
                <a:solidFill>
                  <a:srgbClr val="003C79"/>
                </a:solidFill>
                <a:latin typeface="Arial Black"/>
              </a:rPr>
              <a:t>Application</a:t>
            </a:r>
            <a:endParaRPr lang="en-US" dirty="0">
              <a:latin typeface="+mj-lt"/>
            </a:endParaRPr>
          </a:p>
        </p:txBody>
      </p:sp>
      <p:sp>
        <p:nvSpPr>
          <p:cNvPr id="4" name="Content Placeholder 3"/>
          <p:cNvSpPr>
            <a:spLocks noGrp="1"/>
          </p:cNvSpPr>
          <p:nvPr>
            <p:ph idx="1"/>
          </p:nvPr>
        </p:nvSpPr>
        <p:spPr/>
        <p:txBody>
          <a:bodyPr/>
          <a:lstStyle/>
          <a:p>
            <a:pPr>
              <a:buFont typeface="Arial" pitchFamily="34" charset="0"/>
              <a:buChar char="•"/>
            </a:pPr>
            <a:r>
              <a:rPr lang="en-US" dirty="0" smtClean="0"/>
              <a:t> </a:t>
            </a:r>
            <a:r>
              <a:rPr lang="en-US" sz="2400" dirty="0" smtClean="0"/>
              <a:t>Identifying Information</a:t>
            </a:r>
          </a:p>
          <a:p>
            <a:pPr>
              <a:buFont typeface="Arial" pitchFamily="34" charset="0"/>
              <a:buChar char="•"/>
            </a:pPr>
            <a:r>
              <a:rPr lang="en-US" sz="2400" dirty="0" smtClean="0"/>
              <a:t> Schools Attended</a:t>
            </a:r>
          </a:p>
          <a:p>
            <a:pPr>
              <a:buFont typeface="Arial" pitchFamily="34" charset="0"/>
              <a:buChar char="•"/>
            </a:pPr>
            <a:r>
              <a:rPr lang="en-US" sz="2400" dirty="0" smtClean="0"/>
              <a:t> Biographic Information</a:t>
            </a:r>
          </a:p>
          <a:p>
            <a:pPr>
              <a:buFont typeface="Arial" pitchFamily="34" charset="0"/>
              <a:buChar char="•"/>
            </a:pPr>
            <a:r>
              <a:rPr lang="en-US" sz="2400" dirty="0" smtClean="0"/>
              <a:t> Course Work</a:t>
            </a:r>
          </a:p>
          <a:p>
            <a:pPr>
              <a:buFont typeface="Arial" pitchFamily="34" charset="0"/>
              <a:buChar char="•"/>
            </a:pPr>
            <a:r>
              <a:rPr lang="en-US" sz="2400" dirty="0" smtClean="0"/>
              <a:t> Work/Activities</a:t>
            </a:r>
          </a:p>
          <a:p>
            <a:pPr>
              <a:buFont typeface="Arial" pitchFamily="34" charset="0"/>
              <a:buChar char="•"/>
            </a:pPr>
            <a:r>
              <a:rPr lang="en-US" sz="2400" dirty="0" smtClean="0"/>
              <a:t> Letters of Evaluation</a:t>
            </a:r>
          </a:p>
          <a:p>
            <a:pPr>
              <a:buFont typeface="Arial" pitchFamily="34" charset="0"/>
              <a:buChar char="•"/>
            </a:pPr>
            <a:r>
              <a:rPr lang="en-US" sz="2400" dirty="0" smtClean="0"/>
              <a:t> Medical Schools</a:t>
            </a:r>
          </a:p>
          <a:p>
            <a:pPr>
              <a:buFont typeface="Arial" pitchFamily="34" charset="0"/>
              <a:buChar char="•"/>
            </a:pPr>
            <a:r>
              <a:rPr lang="en-US" sz="2400" dirty="0" smtClean="0"/>
              <a:t> Essay(s)</a:t>
            </a:r>
          </a:p>
          <a:p>
            <a:pPr>
              <a:buFont typeface="Arial" pitchFamily="34" charset="0"/>
              <a:buChar char="•"/>
            </a:pPr>
            <a:r>
              <a:rPr lang="en-US" sz="2400" dirty="0" smtClean="0"/>
              <a:t> Standardized Tests</a:t>
            </a:r>
            <a:endParaRPr lang="en-US" sz="2400" dirty="0"/>
          </a:p>
        </p:txBody>
      </p:sp>
    </p:spTree>
    <p:extLst>
      <p:ext uri="{BB962C8B-B14F-4D97-AF65-F5344CB8AC3E}">
        <p14:creationId xmlns:p14="http://schemas.microsoft.com/office/powerpoint/2010/main" val="410544245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4611687" cy="608935"/>
          </a:xfrm>
        </p:spPr>
        <p:txBody>
          <a:bodyPr/>
          <a:lstStyle/>
          <a:p>
            <a:r>
              <a:rPr lang="en-US" dirty="0" smtClean="0">
                <a:latin typeface="+mj-lt"/>
              </a:rPr>
              <a:t>AMCAS Main Menu</a:t>
            </a:r>
            <a:endParaRPr lang="en-US" dirty="0">
              <a:latin typeface="+mj-lt"/>
            </a:endParaRPr>
          </a:p>
        </p:txBody>
      </p:sp>
      <p:sp>
        <p:nvSpPr>
          <p:cNvPr id="4" name="object 3"/>
          <p:cNvSpPr>
            <a:spLocks noChangeAspect="1"/>
          </p:cNvSpPr>
          <p:nvPr/>
        </p:nvSpPr>
        <p:spPr>
          <a:xfrm>
            <a:off x="76200" y="990600"/>
            <a:ext cx="8938838" cy="4514089"/>
          </a:xfrm>
          <a:prstGeom prst="rect">
            <a:avLst/>
          </a:prstGeom>
          <a:blipFill>
            <a:blip r:embed="rId3" cstate="print"/>
            <a:stretch>
              <a:fillRect/>
            </a:stretch>
          </a:blipFill>
        </p:spPr>
        <p:txBody>
          <a:bodyPr wrap="square" lIns="0" tIns="0" rIns="0" bIns="0" rtlCol="0"/>
          <a:lstStyle/>
          <a:p>
            <a:endParaRPr/>
          </a:p>
        </p:txBody>
      </p:sp>
      <p:sp>
        <p:nvSpPr>
          <p:cNvPr id="5" name="Right Arrow 4"/>
          <p:cNvSpPr/>
          <p:nvPr/>
        </p:nvSpPr>
        <p:spPr bwMode="auto">
          <a:xfrm rot="10800000">
            <a:off x="8432187" y="2653008"/>
            <a:ext cx="582851" cy="594636"/>
          </a:xfrm>
          <a:prstGeom prst="rightArrow">
            <a:avLst>
              <a:gd name="adj1" fmla="val 50000"/>
              <a:gd name="adj2" fmla="val 60526"/>
            </a:avLst>
          </a:prstGeom>
          <a:solidFill>
            <a:srgbClr val="A70050"/>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195714364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2. Schools Attended</a:t>
            </a:r>
            <a:endParaRPr lang="en-US" dirty="0">
              <a:latin typeface="+mj-lt"/>
            </a:endParaRPr>
          </a:p>
        </p:txBody>
      </p:sp>
      <p:sp>
        <p:nvSpPr>
          <p:cNvPr id="3" name="Right Arrow 2"/>
          <p:cNvSpPr/>
          <p:nvPr/>
        </p:nvSpPr>
        <p:spPr bwMode="auto">
          <a:xfrm>
            <a:off x="1101961" y="5334000"/>
            <a:ext cx="457200" cy="263259"/>
          </a:xfrm>
          <a:prstGeom prst="rightArrow">
            <a:avLst/>
          </a:prstGeom>
          <a:solidFill>
            <a:srgbClr val="C00000"/>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703" y="893496"/>
            <a:ext cx="5520266" cy="4938867"/>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bwMode="auto">
          <a:xfrm>
            <a:off x="1620400" y="3855252"/>
            <a:ext cx="5452872" cy="1248228"/>
          </a:xfrm>
          <a:prstGeom prst="rect">
            <a:avLst/>
          </a:prstGeom>
          <a:noFill/>
          <a:ln w="381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FFFFFF"/>
              </a:solidFill>
            </a:endParaRPr>
          </a:p>
        </p:txBody>
      </p:sp>
      <p:sp>
        <p:nvSpPr>
          <p:cNvPr id="9" name="TextBox 8"/>
          <p:cNvSpPr txBox="1"/>
          <p:nvPr/>
        </p:nvSpPr>
        <p:spPr>
          <a:xfrm>
            <a:off x="0" y="4734148"/>
            <a:ext cx="1857572" cy="307777"/>
          </a:xfrm>
          <a:prstGeom prst="rect">
            <a:avLst/>
          </a:prstGeom>
          <a:noFill/>
        </p:spPr>
        <p:txBody>
          <a:bodyPr wrap="square" rtlCol="0">
            <a:spAutoFit/>
          </a:bodyPr>
          <a:lstStyle/>
          <a:p>
            <a:r>
              <a:rPr lang="en-US" sz="1400" dirty="0" smtClean="0">
                <a:solidFill>
                  <a:srgbClr val="FF0000"/>
                </a:solidFill>
              </a:rPr>
              <a:t>Please check yes </a:t>
            </a:r>
            <a:endParaRPr lang="en-US" sz="1400" dirty="0">
              <a:solidFill>
                <a:srgbClr val="FF0000"/>
              </a:solidFill>
            </a:endParaRPr>
          </a:p>
        </p:txBody>
      </p:sp>
    </p:spTree>
    <p:extLst>
      <p:ext uri="{BB962C8B-B14F-4D97-AF65-F5344CB8AC3E}">
        <p14:creationId xmlns:p14="http://schemas.microsoft.com/office/powerpoint/2010/main" val="79597638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609600"/>
            <a:ext cx="8229600" cy="1143000"/>
          </a:xfrm>
        </p:spPr>
        <p:txBody>
          <a:bodyPr/>
          <a:lstStyle/>
          <a:p>
            <a:r>
              <a:rPr lang="en-US" dirty="0" smtClean="0">
                <a:solidFill>
                  <a:schemeClr val="tx1"/>
                </a:solidFill>
              </a:rPr>
              <a:t>Institutional Action</a:t>
            </a:r>
            <a:endParaRPr lang="en-US" dirty="0">
              <a:solidFill>
                <a:schemeClr val="tx1"/>
              </a:solidFill>
            </a:endParaRPr>
          </a:p>
        </p:txBody>
      </p:sp>
      <p:sp>
        <p:nvSpPr>
          <p:cNvPr id="3" name="Content Placeholder 2"/>
          <p:cNvSpPr>
            <a:spLocks noGrp="1"/>
          </p:cNvSpPr>
          <p:nvPr>
            <p:ph idx="1"/>
          </p:nvPr>
        </p:nvSpPr>
        <p:spPr>
          <a:xfrm>
            <a:off x="457200" y="2027237"/>
            <a:ext cx="8229600" cy="4525963"/>
          </a:xfrm>
        </p:spPr>
        <p:txBody>
          <a:bodyPr>
            <a:normAutofit/>
          </a:bodyPr>
          <a:lstStyle/>
          <a:p>
            <a:pPr marL="0" indent="0">
              <a:buNone/>
            </a:pPr>
            <a:r>
              <a:rPr lang="en-US" sz="2800" dirty="0" smtClean="0">
                <a:solidFill>
                  <a:srgbClr val="0000CC"/>
                </a:solidFill>
                <a:ea typeface="Times New Roman"/>
              </a:rPr>
              <a:t>"</a:t>
            </a:r>
            <a:r>
              <a:rPr lang="en-US" sz="2800" dirty="0">
                <a:solidFill>
                  <a:srgbClr val="0000CC"/>
                </a:solidFill>
                <a:ea typeface="Times New Roman"/>
              </a:rPr>
              <a:t>Were you ever the recipient of any institutional action by any college or medical school for unacceptable academic performance or conduct violation even though such action may not have interrupted your enrollment or required you to withdraw?”      </a:t>
            </a:r>
            <a:endParaRPr lang="en-US" sz="2800" dirty="0" smtClean="0">
              <a:solidFill>
                <a:srgbClr val="0000CC"/>
              </a:solidFill>
              <a:ea typeface="Times New Roman"/>
            </a:endParaRPr>
          </a:p>
          <a:p>
            <a:pPr marL="0" indent="0">
              <a:buNone/>
            </a:pPr>
            <a:r>
              <a:rPr lang="en-US" sz="2800" dirty="0" smtClean="0">
                <a:solidFill>
                  <a:srgbClr val="0000CC"/>
                </a:solidFill>
                <a:ea typeface="Times New Roman"/>
              </a:rPr>
              <a:t> </a:t>
            </a:r>
          </a:p>
          <a:p>
            <a:pPr marL="0" indent="0">
              <a:buNone/>
            </a:pPr>
            <a:r>
              <a:rPr lang="en-US" sz="2800" dirty="0" smtClean="0">
                <a:solidFill>
                  <a:srgbClr val="0000CC"/>
                </a:solidFill>
                <a:ea typeface="Times New Roman"/>
              </a:rPr>
              <a:t>“</a:t>
            </a:r>
            <a:r>
              <a:rPr lang="en-US" sz="2800" dirty="0">
                <a:solidFill>
                  <a:srgbClr val="0000CC"/>
                </a:solidFill>
                <a:ea typeface="Times New Roman"/>
              </a:rPr>
              <a:t>You must answer ‘Yes’ even if the action does not appear on or has been deleted from your official transcripts due to institutional policy or personal petition.”    </a:t>
            </a:r>
            <a:endParaRPr lang="en-US" sz="2800" dirty="0" smtClean="0">
              <a:solidFill>
                <a:srgbClr val="0000CC"/>
              </a:solidFill>
              <a:ea typeface="Times New Roman"/>
            </a:endParaRPr>
          </a:p>
        </p:txBody>
      </p:sp>
    </p:spTree>
    <p:extLst>
      <p:ext uri="{BB962C8B-B14F-4D97-AF65-F5344CB8AC3E}">
        <p14:creationId xmlns:p14="http://schemas.microsoft.com/office/powerpoint/2010/main" val="2319992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Institutional Action</a:t>
            </a:r>
            <a:endParaRPr lang="en-US" dirty="0"/>
          </a:p>
        </p:txBody>
      </p:sp>
      <p:sp>
        <p:nvSpPr>
          <p:cNvPr id="3" name="Content Placeholder 2"/>
          <p:cNvSpPr>
            <a:spLocks noGrp="1"/>
          </p:cNvSpPr>
          <p:nvPr>
            <p:ph sz="half" idx="1"/>
          </p:nvPr>
        </p:nvSpPr>
        <p:spPr/>
        <p:txBody>
          <a:bodyPr>
            <a:normAutofit/>
          </a:bodyPr>
          <a:lstStyle/>
          <a:p>
            <a:r>
              <a:rPr lang="en-US" sz="2800" dirty="0" smtClean="0"/>
              <a:t>Any and all points ever received must be reported (not limited to those currently on file in the Dean of Students office)</a:t>
            </a:r>
          </a:p>
          <a:p>
            <a:r>
              <a:rPr lang="en-US" sz="2800" dirty="0" smtClean="0"/>
              <a:t>Any honor code violations</a:t>
            </a:r>
          </a:p>
          <a:p>
            <a:r>
              <a:rPr lang="en-US" sz="2800" dirty="0" smtClean="0"/>
              <a:t>Any conduct issues</a:t>
            </a:r>
            <a:endParaRPr lang="en-US" sz="2800" dirty="0"/>
          </a:p>
        </p:txBody>
      </p:sp>
      <p:sp>
        <p:nvSpPr>
          <p:cNvPr id="4" name="Content Placeholder 3"/>
          <p:cNvSpPr>
            <a:spLocks noGrp="1"/>
          </p:cNvSpPr>
          <p:nvPr>
            <p:ph sz="half" idx="2"/>
          </p:nvPr>
        </p:nvSpPr>
        <p:spPr/>
        <p:txBody>
          <a:bodyPr/>
          <a:lstStyle/>
          <a:p>
            <a:pPr lvl="0"/>
            <a:r>
              <a:rPr lang="en-US" sz="2800" dirty="0">
                <a:solidFill>
                  <a:srgbClr val="000000"/>
                </a:solidFill>
              </a:rPr>
              <a:t>If you have an institutional action AFTER submitting your AMCAS, it must be reported to AMCAS within 10 days.</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76200"/>
            <a:ext cx="2842147"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3807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solidFill>
                  <a:schemeClr val="tx1"/>
                </a:solidFill>
              </a:rPr>
              <a:t>Document carefully</a:t>
            </a:r>
          </a:p>
        </p:txBody>
      </p:sp>
      <p:sp>
        <p:nvSpPr>
          <p:cNvPr id="3" name="Content Placeholder 2"/>
          <p:cNvSpPr>
            <a:spLocks noGrp="1"/>
          </p:cNvSpPr>
          <p:nvPr>
            <p:ph sz="half" idx="1"/>
          </p:nvPr>
        </p:nvSpPr>
        <p:spPr>
          <a:xfrm>
            <a:off x="533400" y="3048000"/>
            <a:ext cx="4495800" cy="3505200"/>
          </a:xfrm>
        </p:spPr>
        <p:txBody>
          <a:bodyPr>
            <a:normAutofit/>
          </a:bodyPr>
          <a:lstStyle/>
          <a:p>
            <a:pPr marL="0" indent="0" algn="ctr">
              <a:lnSpc>
                <a:spcPct val="100000"/>
              </a:lnSpc>
              <a:buFontTx/>
              <a:buNone/>
              <a:defRPr/>
            </a:pPr>
            <a:r>
              <a:rPr lang="es-PR" sz="2800" dirty="0" smtClean="0">
                <a:solidFill>
                  <a:schemeClr val="tx1"/>
                </a:solidFill>
              </a:rPr>
              <a:t>Doctors </a:t>
            </a:r>
            <a:r>
              <a:rPr lang="es-PR" sz="2800" dirty="0" err="1">
                <a:solidFill>
                  <a:schemeClr val="tx1"/>
                </a:solidFill>
              </a:rPr>
              <a:t>need</a:t>
            </a:r>
            <a:r>
              <a:rPr lang="es-PR" sz="2800" dirty="0">
                <a:solidFill>
                  <a:schemeClr val="tx1"/>
                </a:solidFill>
              </a:rPr>
              <a:t> to be </a:t>
            </a:r>
            <a:r>
              <a:rPr lang="es-PR" sz="2800" dirty="0" err="1">
                <a:solidFill>
                  <a:schemeClr val="tx1"/>
                </a:solidFill>
              </a:rPr>
              <a:t>careful</a:t>
            </a:r>
            <a:r>
              <a:rPr lang="es-PR" sz="2800" dirty="0">
                <a:solidFill>
                  <a:schemeClr val="tx1"/>
                </a:solidFill>
              </a:rPr>
              <a:t>, </a:t>
            </a:r>
            <a:r>
              <a:rPr lang="es-PR" sz="2800" dirty="0" err="1" smtClean="0">
                <a:solidFill>
                  <a:schemeClr val="tx1"/>
                </a:solidFill>
              </a:rPr>
              <a:t>accurate</a:t>
            </a:r>
            <a:r>
              <a:rPr lang="es-PR" sz="2800" dirty="0">
                <a:solidFill>
                  <a:schemeClr val="tx1"/>
                </a:solidFill>
              </a:rPr>
              <a:t>, and </a:t>
            </a:r>
            <a:r>
              <a:rPr lang="es-PR" sz="2800" dirty="0" err="1">
                <a:solidFill>
                  <a:schemeClr val="tx1"/>
                </a:solidFill>
              </a:rPr>
              <a:t>clear</a:t>
            </a:r>
            <a:r>
              <a:rPr lang="es-PR" sz="2800" dirty="0">
                <a:solidFill>
                  <a:schemeClr val="tx1"/>
                </a:solidFill>
              </a:rPr>
              <a:t> </a:t>
            </a:r>
            <a:r>
              <a:rPr lang="es-PR" sz="2800" dirty="0" err="1" smtClean="0">
                <a:solidFill>
                  <a:schemeClr val="tx1"/>
                </a:solidFill>
              </a:rPr>
              <a:t>when</a:t>
            </a:r>
            <a:r>
              <a:rPr lang="es-PR" sz="2800" dirty="0" smtClean="0">
                <a:solidFill>
                  <a:schemeClr val="tx1"/>
                </a:solidFill>
              </a:rPr>
              <a:t> </a:t>
            </a:r>
            <a:r>
              <a:rPr lang="es-PR" sz="2800" dirty="0" err="1" smtClean="0">
                <a:solidFill>
                  <a:schemeClr val="tx1"/>
                </a:solidFill>
              </a:rPr>
              <a:t>documenting</a:t>
            </a:r>
            <a:r>
              <a:rPr lang="es-PR" sz="2800" dirty="0" smtClean="0">
                <a:solidFill>
                  <a:schemeClr val="tx1"/>
                </a:solidFill>
              </a:rPr>
              <a:t> </a:t>
            </a:r>
            <a:r>
              <a:rPr lang="es-PR" sz="2800" dirty="0" err="1">
                <a:solidFill>
                  <a:schemeClr val="tx1"/>
                </a:solidFill>
              </a:rPr>
              <a:t>their</a:t>
            </a:r>
            <a:r>
              <a:rPr lang="es-PR" sz="2800" dirty="0">
                <a:solidFill>
                  <a:schemeClr val="tx1"/>
                </a:solidFill>
              </a:rPr>
              <a:t> work</a:t>
            </a:r>
            <a:endParaRPr lang="en-US" sz="2800" dirty="0">
              <a:solidFill>
                <a:schemeClr val="tx1"/>
              </a:solidFill>
            </a:endParaRPr>
          </a:p>
          <a:p>
            <a:pPr>
              <a:lnSpc>
                <a:spcPct val="100000"/>
              </a:lnSpc>
              <a:defRPr/>
            </a:pPr>
            <a:endParaRPr lang="en-US" sz="2800" dirty="0">
              <a:solidFill>
                <a:schemeClr val="tx1"/>
              </a:solidFill>
            </a:endParaRPr>
          </a:p>
        </p:txBody>
      </p:sp>
      <p:pic>
        <p:nvPicPr>
          <p:cNvPr id="1843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r="1611"/>
          <a:stretch>
            <a:fillRect/>
          </a:stretch>
        </p:blipFill>
        <p:spPr>
          <a:xfrm>
            <a:off x="5410200" y="2590800"/>
            <a:ext cx="3190875" cy="2830513"/>
          </a:xfrm>
          <a:noFill/>
        </p:spPr>
      </p:pic>
    </p:spTree>
    <p:extLst>
      <p:ext uri="{BB962C8B-B14F-4D97-AF65-F5344CB8AC3E}">
        <p14:creationId xmlns:p14="http://schemas.microsoft.com/office/powerpoint/2010/main" val="283601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Essay: Consider writing this first (before experiences) </a:t>
            </a:r>
            <a:endParaRPr lang="en-US" dirty="0"/>
          </a:p>
        </p:txBody>
      </p:sp>
      <p:sp>
        <p:nvSpPr>
          <p:cNvPr id="3" name="Content Placeholder 2"/>
          <p:cNvSpPr>
            <a:spLocks noGrp="1"/>
          </p:cNvSpPr>
          <p:nvPr>
            <p:ph sz="half" idx="1"/>
          </p:nvPr>
        </p:nvSpPr>
        <p:spPr/>
        <p:txBody>
          <a:bodyPr>
            <a:noAutofit/>
          </a:bodyPr>
          <a:lstStyle/>
          <a:p>
            <a:r>
              <a:rPr lang="en-US" sz="2400" dirty="0"/>
              <a:t>A</a:t>
            </a:r>
            <a:r>
              <a:rPr lang="en-US" sz="2400" dirty="0" smtClean="0"/>
              <a:t> </a:t>
            </a:r>
            <a:r>
              <a:rPr lang="en-US" sz="2400" dirty="0"/>
              <a:t>narrative </a:t>
            </a:r>
            <a:r>
              <a:rPr lang="en-US" sz="2400" dirty="0" smtClean="0"/>
              <a:t>that conveys:</a:t>
            </a:r>
          </a:p>
          <a:p>
            <a:r>
              <a:rPr lang="en-US" dirty="0" smtClean="0"/>
              <a:t>1. Why </a:t>
            </a:r>
            <a:r>
              <a:rPr lang="en-US" dirty="0"/>
              <a:t>applicants are </a:t>
            </a:r>
            <a:r>
              <a:rPr lang="en-US" dirty="0" smtClean="0"/>
              <a:t>motivated</a:t>
            </a:r>
          </a:p>
          <a:p>
            <a:r>
              <a:rPr lang="en-US" dirty="0" smtClean="0"/>
              <a:t>2. Why </a:t>
            </a:r>
            <a:r>
              <a:rPr lang="en-US" dirty="0"/>
              <a:t>applicants are prepared to pursue medical training for this career. </a:t>
            </a:r>
            <a:endParaRPr lang="en-US" dirty="0" smtClean="0"/>
          </a:p>
          <a:p>
            <a:r>
              <a:rPr lang="en-US" dirty="0" smtClean="0"/>
              <a:t>3. What </a:t>
            </a:r>
            <a:r>
              <a:rPr lang="en-US" dirty="0"/>
              <a:t>applicants hope to contribute to future </a:t>
            </a:r>
            <a:r>
              <a:rPr lang="en-US" dirty="0" smtClean="0"/>
              <a:t>patients, </a:t>
            </a:r>
            <a:r>
              <a:rPr lang="en-US" dirty="0"/>
              <a:t>their </a:t>
            </a:r>
            <a:r>
              <a:rPr lang="en-US" dirty="0" smtClean="0"/>
              <a:t>colleagues, </a:t>
            </a:r>
            <a:r>
              <a:rPr lang="en-US" dirty="0"/>
              <a:t>and their community</a:t>
            </a:r>
            <a:r>
              <a:rPr lang="en-US" dirty="0" smtClean="0"/>
              <a:t>.</a:t>
            </a:r>
          </a:p>
          <a:p>
            <a:r>
              <a:rPr lang="en-US" dirty="0"/>
              <a:t>It should contain specific experiences and details and convey these through brief stories (show, don’t tell)</a:t>
            </a:r>
          </a:p>
          <a:p>
            <a:endParaRPr lang="en-US" dirty="0"/>
          </a:p>
        </p:txBody>
      </p:sp>
      <p:sp>
        <p:nvSpPr>
          <p:cNvPr id="4" name="Content Placeholder 3"/>
          <p:cNvSpPr>
            <a:spLocks noGrp="1"/>
          </p:cNvSpPr>
          <p:nvPr>
            <p:ph sz="half" idx="2"/>
          </p:nvPr>
        </p:nvSpPr>
        <p:spPr>
          <a:xfrm>
            <a:off x="4800600" y="1981200"/>
            <a:ext cx="3703320" cy="4023360"/>
          </a:xfrm>
        </p:spPr>
        <p:txBody>
          <a:bodyPr>
            <a:normAutofit fontScale="92500" lnSpcReduction="10000"/>
          </a:bodyPr>
          <a:lstStyle/>
          <a:p>
            <a:r>
              <a:rPr lang="en-US" dirty="0" smtClean="0"/>
              <a:t>Not </a:t>
            </a:r>
            <a:r>
              <a:rPr lang="en-US" dirty="0"/>
              <a:t>a place to reveal your deepest, </a:t>
            </a:r>
            <a:r>
              <a:rPr lang="en-US" dirty="0" smtClean="0"/>
              <a:t>most personal </a:t>
            </a:r>
            <a:r>
              <a:rPr lang="en-US" dirty="0"/>
              <a:t>thoughts or opinions about the field of medicine</a:t>
            </a:r>
          </a:p>
          <a:p>
            <a:endParaRPr lang="en-US" dirty="0"/>
          </a:p>
          <a:p>
            <a:r>
              <a:rPr lang="en-US" dirty="0" smtClean="0"/>
              <a:t>Consider completing this self-assessment first: </a:t>
            </a:r>
            <a:r>
              <a:rPr lang="en-US" dirty="0" smtClean="0">
                <a:hlinkClick r:id="rId2"/>
              </a:rPr>
              <a:t>Anatomy of an Applicant Tool</a:t>
            </a:r>
            <a:endParaRPr lang="en-US" dirty="0" smtClean="0"/>
          </a:p>
          <a:p>
            <a:r>
              <a:rPr lang="en-US" dirty="0"/>
              <a:t>Do your experiences “knit” into a theme? Has your journey included any special hurdles? Are there aspects of your transcript that warrant explanation? (</a:t>
            </a:r>
            <a:r>
              <a:rPr lang="en-US" dirty="0" err="1"/>
              <a:t>ie</a:t>
            </a:r>
            <a:r>
              <a:rPr lang="en-US" dirty="0"/>
              <a:t> leave of absence, withdrawal due to NHS etc..)</a:t>
            </a:r>
          </a:p>
          <a:p>
            <a:endParaRPr lang="en-US" dirty="0"/>
          </a:p>
        </p:txBody>
      </p:sp>
    </p:spTree>
    <p:extLst>
      <p:ext uri="{BB962C8B-B14F-4D97-AF65-F5344CB8AC3E}">
        <p14:creationId xmlns:p14="http://schemas.microsoft.com/office/powerpoint/2010/main" val="83306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304800"/>
            <a:ext cx="7543800" cy="1450757"/>
          </a:xfrm>
        </p:spPr>
        <p:txBody>
          <a:bodyPr/>
          <a:lstStyle/>
          <a:p>
            <a:r>
              <a:rPr lang="en-US" dirty="0" smtClean="0">
                <a:solidFill>
                  <a:schemeClr val="tx1"/>
                </a:solidFill>
              </a:rPr>
              <a:t>Announcements</a:t>
            </a:r>
          </a:p>
        </p:txBody>
      </p:sp>
      <p:sp>
        <p:nvSpPr>
          <p:cNvPr id="97283" name="Rectangle 3"/>
          <p:cNvSpPr>
            <a:spLocks noGrp="1" noChangeArrowheads="1"/>
          </p:cNvSpPr>
          <p:nvPr>
            <p:ph idx="1"/>
          </p:nvPr>
        </p:nvSpPr>
        <p:spPr>
          <a:xfrm>
            <a:off x="457200" y="1932667"/>
            <a:ext cx="8229600" cy="4087133"/>
          </a:xfrm>
        </p:spPr>
        <p:txBody>
          <a:bodyPr>
            <a:normAutofit fontScale="92500" lnSpcReduction="20000"/>
          </a:bodyPr>
          <a:lstStyle/>
          <a:p>
            <a:pPr marL="0" lvl="0" indent="0">
              <a:lnSpc>
                <a:spcPct val="100000"/>
              </a:lnSpc>
              <a:buNone/>
            </a:pPr>
            <a:endParaRPr lang="en-US" sz="2800" dirty="0" smtClean="0">
              <a:solidFill>
                <a:schemeClr val="tx1"/>
              </a:solidFill>
            </a:endParaRPr>
          </a:p>
          <a:p>
            <a:pPr marL="461963" lvl="0" indent="-461963">
              <a:lnSpc>
                <a:spcPct val="100000"/>
              </a:lnSpc>
              <a:buFont typeface="Wingdings" panose="05000000000000000000" pitchFamily="2" charset="2"/>
              <a:buChar char="v"/>
            </a:pPr>
            <a:r>
              <a:rPr lang="en-US" sz="2800" dirty="0">
                <a:solidFill>
                  <a:schemeClr val="tx1"/>
                </a:solidFill>
              </a:rPr>
              <a:t>To schedule an appointment, please </a:t>
            </a:r>
            <a:r>
              <a:rPr lang="en-US" sz="2800" dirty="0" smtClean="0">
                <a:solidFill>
                  <a:schemeClr val="tx1"/>
                </a:solidFill>
              </a:rPr>
              <a:t>do so through: </a:t>
            </a:r>
            <a:r>
              <a:rPr lang="en-US" sz="2800" dirty="0">
                <a:solidFill>
                  <a:schemeClr val="tx1"/>
                </a:solidFill>
                <a:hlinkClick r:id="rId2"/>
              </a:rPr>
              <a:t>https://professor-carol-weisse.youcanbook.me</a:t>
            </a:r>
            <a:r>
              <a:rPr lang="en-US" sz="2800" dirty="0" smtClean="0">
                <a:solidFill>
                  <a:schemeClr val="tx1"/>
                </a:solidFill>
                <a:hlinkClick r:id="rId2"/>
              </a:rPr>
              <a:t>/</a:t>
            </a:r>
            <a:endParaRPr lang="en-US" sz="2800" dirty="0" smtClean="0">
              <a:solidFill>
                <a:schemeClr val="tx1"/>
              </a:solidFill>
            </a:endParaRPr>
          </a:p>
          <a:p>
            <a:pPr marL="461963" lvl="0" indent="-461963">
              <a:lnSpc>
                <a:spcPct val="100000"/>
              </a:lnSpc>
              <a:buFont typeface="Wingdings" panose="05000000000000000000" pitchFamily="2" charset="2"/>
              <a:buChar char="v"/>
            </a:pPr>
            <a:r>
              <a:rPr lang="en-US" sz="2800" dirty="0" smtClean="0">
                <a:solidFill>
                  <a:schemeClr val="tx1"/>
                </a:solidFill>
              </a:rPr>
              <a:t>Weekly updates (includes job postings, clinical opportunities, educational opportunities)</a:t>
            </a:r>
          </a:p>
          <a:p>
            <a:pPr marL="461963" lvl="0" indent="-461963">
              <a:lnSpc>
                <a:spcPct val="100000"/>
              </a:lnSpc>
              <a:buClr>
                <a:srgbClr val="696464"/>
              </a:buClr>
              <a:buFont typeface="Wingdings" panose="05000000000000000000" pitchFamily="2" charset="2"/>
              <a:buChar char="v"/>
            </a:pPr>
            <a:r>
              <a:rPr lang="en-US" sz="2800" dirty="0" smtClean="0">
                <a:solidFill>
                  <a:prstClr val="black"/>
                </a:solidFill>
              </a:rPr>
              <a:t>Grand </a:t>
            </a:r>
            <a:r>
              <a:rPr lang="en-US" sz="2800" dirty="0">
                <a:solidFill>
                  <a:prstClr val="black"/>
                </a:solidFill>
              </a:rPr>
              <a:t>Rounds Ellis Hospital 8-9:00 am </a:t>
            </a:r>
            <a:r>
              <a:rPr lang="en-US" sz="2800" dirty="0" smtClean="0">
                <a:solidFill>
                  <a:prstClr val="black"/>
                </a:solidFill>
              </a:rPr>
              <a:t>Fridays</a:t>
            </a:r>
            <a:endParaRPr lang="en-US" sz="2800" dirty="0" smtClean="0">
              <a:solidFill>
                <a:schemeClr val="tx1"/>
              </a:solidFill>
            </a:endParaRPr>
          </a:p>
          <a:p>
            <a:pPr marL="461963" lvl="0" indent="-461963">
              <a:lnSpc>
                <a:spcPct val="100000"/>
              </a:lnSpc>
              <a:buFont typeface="Wingdings" panose="05000000000000000000" pitchFamily="2" charset="2"/>
              <a:buChar char="v"/>
            </a:pPr>
            <a:r>
              <a:rPr lang="en-US" sz="2800" dirty="0" smtClean="0">
                <a:solidFill>
                  <a:schemeClr val="tx1"/>
                </a:solidFill>
              </a:rPr>
              <a:t>Joan Nicole Prince Home Training </a:t>
            </a:r>
            <a:r>
              <a:rPr lang="en-US" sz="2800" b="1" dirty="0"/>
              <a:t>June 18th &amp; June 20th </a:t>
            </a:r>
            <a:r>
              <a:rPr lang="en-US" sz="2800" b="1" dirty="0" smtClean="0"/>
              <a:t>10:00a-3:00pm.  </a:t>
            </a:r>
            <a:r>
              <a:rPr lang="en-US" sz="2800" dirty="0" smtClean="0"/>
              <a:t>You</a:t>
            </a:r>
            <a:r>
              <a:rPr lang="en-US" sz="2800" b="1" dirty="0" smtClean="0"/>
              <a:t> </a:t>
            </a:r>
            <a:r>
              <a:rPr lang="en-US" sz="2800" dirty="0" smtClean="0">
                <a:solidFill>
                  <a:schemeClr val="tx1"/>
                </a:solidFill>
              </a:rPr>
              <a:t>must call (518-346-5471) or </a:t>
            </a:r>
            <a:br>
              <a:rPr lang="en-US" sz="2800" dirty="0" smtClean="0">
                <a:solidFill>
                  <a:schemeClr val="tx1"/>
                </a:solidFill>
              </a:rPr>
            </a:br>
            <a:r>
              <a:rPr lang="en-US" sz="2800" dirty="0" smtClean="0">
                <a:solidFill>
                  <a:schemeClr val="tx1"/>
                </a:solidFill>
              </a:rPr>
              <a:t>e-mail Amanda </a:t>
            </a:r>
            <a:r>
              <a:rPr lang="en-US" sz="2800" dirty="0" err="1" smtClean="0">
                <a:solidFill>
                  <a:schemeClr val="tx1"/>
                </a:solidFill>
              </a:rPr>
              <a:t>Neveau</a:t>
            </a:r>
            <a:r>
              <a:rPr lang="en-US" sz="2800" dirty="0">
                <a:solidFill>
                  <a:schemeClr val="tx1"/>
                </a:solidFill>
              </a:rPr>
              <a:t> </a:t>
            </a:r>
            <a:r>
              <a:rPr lang="en-US" sz="2800" dirty="0" smtClean="0">
                <a:solidFill>
                  <a:schemeClr val="tx1"/>
                </a:solidFill>
                <a:hlinkClick r:id="rId3"/>
              </a:rPr>
              <a:t>volcoorjnp@gmail.com</a:t>
            </a:r>
            <a:r>
              <a:rPr lang="en-US" sz="2800" dirty="0" smtClean="0">
                <a:solidFill>
                  <a:schemeClr val="tx1"/>
                </a:solidFill>
              </a:rPr>
              <a:t> in advance of </a:t>
            </a:r>
            <a:r>
              <a:rPr lang="en-US" sz="2800" dirty="0" smtClean="0">
                <a:solidFill>
                  <a:schemeClr val="tx1"/>
                </a:solidFill>
              </a:rPr>
              <a:t>training</a:t>
            </a:r>
            <a:r>
              <a:rPr lang="en-US" sz="2800" dirty="0" smtClean="0">
                <a:solidFill>
                  <a:schemeClr val="tx1"/>
                </a:solidFill>
              </a:rPr>
              <a:t>.</a:t>
            </a:r>
            <a:endParaRPr lang="en-US" sz="2800" dirty="0" smtClean="0">
              <a:solidFill>
                <a:schemeClr val="tx1"/>
              </a:solidFill>
            </a:endParaRPr>
          </a:p>
          <a:p>
            <a:pPr marL="461963" lvl="0" indent="-461963">
              <a:lnSpc>
                <a:spcPct val="100000"/>
              </a:lnSpc>
              <a:buFont typeface="Wingdings" panose="05000000000000000000" pitchFamily="2" charset="2"/>
              <a:buChar char="v"/>
            </a:pPr>
            <a:endParaRPr lang="en-US" sz="2800" dirty="0" smtClean="0">
              <a:solidFill>
                <a:schemeClr val="tx1"/>
              </a:solidFill>
            </a:endParaRPr>
          </a:p>
        </p:txBody>
      </p:sp>
      <p:pic>
        <p:nvPicPr>
          <p:cNvPr id="5124" name="Picture 5" descr="MCj041350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127690"/>
            <a:ext cx="1600200" cy="134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a:spLocks noChangeArrowheads="1"/>
          </p:cNvSpPr>
          <p:nvPr/>
        </p:nvSpPr>
        <p:spPr bwMode="auto">
          <a:xfrm>
            <a:off x="0" y="563175"/>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2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4. Course Work</a:t>
            </a:r>
            <a:endParaRPr lang="en-US"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033" y="1454593"/>
            <a:ext cx="8549934" cy="40318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6692889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5. Work/Activities</a:t>
            </a:r>
            <a:endParaRPr lang="en-US" dirty="0">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13" y="913735"/>
            <a:ext cx="4656667" cy="4859867"/>
          </a:xfrm>
          <a:prstGeom prst="rect">
            <a:avLst/>
          </a:prstGeom>
          <a:ln>
            <a:noFill/>
          </a:ln>
          <a:effectLst>
            <a:outerShdw blurRad="292100" dist="139700" dir="2700000" algn="tl" rotWithShape="0">
              <a:srgbClr val="333333">
                <a:alpha val="65000"/>
              </a:srgbClr>
            </a:outerShdw>
          </a:effectLst>
        </p:spPr>
      </p:pic>
      <p:pic>
        <p:nvPicPr>
          <p:cNvPr id="10" name="Picture 9"/>
          <p:cNvPicPr/>
          <p:nvPr/>
        </p:nvPicPr>
        <p:blipFill>
          <a:blip r:embed="rId4">
            <a:extLst>
              <a:ext uri="{28A0092B-C50C-407E-A947-70E740481C1C}">
                <a14:useLocalDpi xmlns:a14="http://schemas.microsoft.com/office/drawing/2010/main" val="0"/>
              </a:ext>
            </a:extLst>
          </a:blip>
          <a:stretch>
            <a:fillRect/>
          </a:stretch>
        </p:blipFill>
        <p:spPr bwMode="auto">
          <a:xfrm>
            <a:off x="4961467" y="2963333"/>
            <a:ext cx="4107852" cy="204621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5" name="Rectangle 4"/>
          <p:cNvSpPr/>
          <p:nvPr/>
        </p:nvSpPr>
        <p:spPr>
          <a:xfrm>
            <a:off x="5096836" y="937755"/>
            <a:ext cx="3972483" cy="1477328"/>
          </a:xfrm>
          <a:prstGeom prst="rect">
            <a:avLst/>
          </a:prstGeom>
          <a:ln>
            <a:solidFill>
              <a:srgbClr val="40E4D8"/>
            </a:solidFill>
          </a:ln>
        </p:spPr>
        <p:style>
          <a:lnRef idx="2">
            <a:schemeClr val="accent4"/>
          </a:lnRef>
          <a:fillRef idx="1">
            <a:schemeClr val="lt1"/>
          </a:fillRef>
          <a:effectRef idx="0">
            <a:schemeClr val="accent4"/>
          </a:effectRef>
          <a:fontRef idx="minor">
            <a:schemeClr val="dk1"/>
          </a:fontRef>
        </p:style>
        <p:txBody>
          <a:bodyPr wrap="square">
            <a:spAutoFit/>
          </a:bodyPr>
          <a:lstStyle/>
          <a:p>
            <a:pPr>
              <a:buFont typeface="Arial" pitchFamily="34" charset="0"/>
              <a:buChar char="•"/>
            </a:pPr>
            <a:r>
              <a:rPr lang="en-US" dirty="0">
                <a:solidFill>
                  <a:srgbClr val="092F6D"/>
                </a:solidFill>
              </a:rPr>
              <a:t> Maximum of 15 entries</a:t>
            </a:r>
          </a:p>
          <a:p>
            <a:pPr lvl="1"/>
            <a:r>
              <a:rPr lang="en-US" dirty="0">
                <a:solidFill>
                  <a:srgbClr val="092F6D"/>
                </a:solidFill>
              </a:rPr>
              <a:t>Applicants can enter 3 additional date ranges for repeated activities</a:t>
            </a:r>
          </a:p>
          <a:p>
            <a:pPr>
              <a:buFont typeface="Arial" pitchFamily="34" charset="0"/>
              <a:buChar char="•"/>
            </a:pPr>
            <a:r>
              <a:rPr lang="en-US" dirty="0">
                <a:solidFill>
                  <a:srgbClr val="092F6D"/>
                </a:solidFill>
              </a:rPr>
              <a:t> Maximum of 3 “Most Meaningful”</a:t>
            </a:r>
          </a:p>
        </p:txBody>
      </p:sp>
    </p:spTree>
    <p:extLst>
      <p:ext uri="{BB962C8B-B14F-4D97-AF65-F5344CB8AC3E}">
        <p14:creationId xmlns:p14="http://schemas.microsoft.com/office/powerpoint/2010/main" val="135822585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6. Letters of Evaluation</a:t>
            </a:r>
            <a:endParaRPr lang="en-US" dirty="0">
              <a:latin typeface="+mj-lt"/>
            </a:endParaRPr>
          </a:p>
        </p:txBody>
      </p:sp>
      <p:sp>
        <p:nvSpPr>
          <p:cNvPr id="4" name="TextBox 3"/>
          <p:cNvSpPr txBox="1"/>
          <p:nvPr/>
        </p:nvSpPr>
        <p:spPr>
          <a:xfrm>
            <a:off x="6922407" y="2171498"/>
            <a:ext cx="2034268" cy="1938992"/>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eaLnBrk="0" hangingPunct="0"/>
            <a:r>
              <a:rPr lang="en-US" sz="2000" dirty="0" smtClean="0">
                <a:solidFill>
                  <a:srgbClr val="092F6D"/>
                </a:solidFill>
              </a:rPr>
              <a:t>Applicants can submit their application </a:t>
            </a:r>
            <a:r>
              <a:rPr lang="en-US" sz="2000" b="1" dirty="0" smtClean="0">
                <a:solidFill>
                  <a:srgbClr val="1BB7AC"/>
                </a:solidFill>
              </a:rPr>
              <a:t>before</a:t>
            </a:r>
            <a:r>
              <a:rPr lang="en-US" sz="2000" dirty="0" smtClean="0">
                <a:solidFill>
                  <a:srgbClr val="092F6D"/>
                </a:solidFill>
              </a:rPr>
              <a:t> AMCAS receives their letters.</a:t>
            </a:r>
            <a:endParaRPr lang="en-US" sz="2000" dirty="0">
              <a:solidFill>
                <a:srgbClr val="092F6D"/>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913735"/>
            <a:ext cx="6026194" cy="59155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650210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34452"/>
          <a:stretch/>
        </p:blipFill>
        <p:spPr>
          <a:xfrm>
            <a:off x="457200" y="0"/>
            <a:ext cx="7455860" cy="6324600"/>
          </a:xfrm>
          <a:prstGeom prst="rect">
            <a:avLst/>
          </a:prstGeom>
        </p:spPr>
      </p:pic>
      <p:sp>
        <p:nvSpPr>
          <p:cNvPr id="2" name="Left Arrow 1"/>
          <p:cNvSpPr/>
          <p:nvPr/>
        </p:nvSpPr>
        <p:spPr>
          <a:xfrm>
            <a:off x="7239000" y="4191000"/>
            <a:ext cx="990600" cy="381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p:txBody>
          <a:bodyPr/>
          <a:lstStyle/>
          <a:p>
            <a:r>
              <a:rPr lang="en-US" smtClean="0"/>
              <a:t>AADSAS Letter request instructions</a:t>
            </a:r>
          </a:p>
        </p:txBody>
      </p:sp>
      <p:sp>
        <p:nvSpPr>
          <p:cNvPr id="20483" name="Text Placeholder 5"/>
          <p:cNvSpPr>
            <a:spLocks noGrp="1"/>
          </p:cNvSpPr>
          <p:nvPr>
            <p:ph type="body" sz="half" idx="2"/>
          </p:nvPr>
        </p:nvSpPr>
        <p:spPr/>
        <p:txBody>
          <a:bodyPr/>
          <a:lstStyle/>
          <a:p>
            <a:r>
              <a:rPr lang="en-US" smtClean="0"/>
              <a:t>NOTE: e-mail address is not my direct e-mail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6460" y="163085"/>
            <a:ext cx="5299364" cy="6629400"/>
          </a:xfrm>
          <a:prstGeom prst="rect">
            <a:avLst/>
          </a:prstGeom>
        </p:spPr>
      </p:pic>
      <p:pic>
        <p:nvPicPr>
          <p:cNvPr id="2" name="Picture 1"/>
          <p:cNvPicPr>
            <a:picLocks noChangeAspect="1"/>
          </p:cNvPicPr>
          <p:nvPr/>
        </p:nvPicPr>
        <p:blipFill>
          <a:blip r:embed="rId4"/>
          <a:stretch>
            <a:fillRect/>
          </a:stretch>
        </p:blipFill>
        <p:spPr>
          <a:xfrm>
            <a:off x="7391400" y="3657600"/>
            <a:ext cx="1012024" cy="4023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tx1"/>
                </a:solidFill>
              </a:rPr>
              <a:t>M.D. </a:t>
            </a:r>
            <a:r>
              <a:rPr lang="en-US" sz="5400" dirty="0">
                <a:solidFill>
                  <a:schemeClr val="tx1"/>
                </a:solidFill>
              </a:rPr>
              <a:t>AND </a:t>
            </a:r>
            <a:r>
              <a:rPr lang="en-US" sz="5400" dirty="0" smtClean="0">
                <a:solidFill>
                  <a:schemeClr val="tx1"/>
                </a:solidFill>
              </a:rPr>
              <a:t>D.O. </a:t>
            </a:r>
            <a:r>
              <a:rPr lang="en-US" sz="5400" dirty="0">
                <a:solidFill>
                  <a:schemeClr val="tx1"/>
                </a:solidFill>
              </a:rPr>
              <a:t>USE SEPARATE APPLICATION </a:t>
            </a:r>
            <a:r>
              <a:rPr lang="en-US" sz="5400" dirty="0" smtClean="0">
                <a:solidFill>
                  <a:schemeClr val="tx1"/>
                </a:solidFill>
              </a:rPr>
              <a:t>SERVICES</a:t>
            </a:r>
            <a:r>
              <a:rPr lang="en-US" sz="5400" dirty="0" smtClean="0">
                <a:solidFill>
                  <a:srgbClr val="FF0000"/>
                </a:solidFill>
              </a:rPr>
              <a:t/>
            </a:r>
            <a:br>
              <a:rPr lang="en-US" sz="5400" dirty="0" smtClean="0">
                <a:solidFill>
                  <a:srgbClr val="FF0000"/>
                </a:solidFill>
              </a:rPr>
            </a:br>
            <a:endParaRPr lang="en-US" sz="5400" dirty="0"/>
          </a:p>
        </p:txBody>
      </p:sp>
      <p:sp>
        <p:nvSpPr>
          <p:cNvPr id="4" name="Text Placeholder 3"/>
          <p:cNvSpPr>
            <a:spLocks noGrp="1"/>
          </p:cNvSpPr>
          <p:nvPr>
            <p:ph type="body" idx="1"/>
          </p:nvPr>
        </p:nvSpPr>
        <p:spPr/>
        <p:txBody>
          <a:bodyPr>
            <a:normAutofit lnSpcReduction="10000"/>
          </a:bodyPr>
          <a:lstStyle/>
          <a:p>
            <a:pPr algn="ctr"/>
            <a:r>
              <a:rPr lang="en-US" sz="2800" dirty="0"/>
              <a:t>How to Request Letters of Recommendation through AACOMAS Application System.</a:t>
            </a:r>
          </a:p>
          <a:p>
            <a:pPr algn="ctr"/>
            <a:endParaRPr lang="en-US" sz="2800" dirty="0"/>
          </a:p>
          <a:p>
            <a:pPr algn="ctr"/>
            <a:endParaRPr lang="en-US" sz="2800" dirty="0"/>
          </a:p>
        </p:txBody>
      </p:sp>
    </p:spTree>
    <p:extLst>
      <p:ext uri="{BB962C8B-B14F-4D97-AF65-F5344CB8AC3E}">
        <p14:creationId xmlns:p14="http://schemas.microsoft.com/office/powerpoint/2010/main" val="3596650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948" r="870" b="6337"/>
          <a:stretch/>
        </p:blipFill>
        <p:spPr>
          <a:xfrm>
            <a:off x="990601" y="1447801"/>
            <a:ext cx="7086600" cy="4495800"/>
          </a:xfrm>
          <a:prstGeom prst="rect">
            <a:avLst/>
          </a:prstGeom>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917394"/>
            <a:ext cx="9810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6"/>
          <p:cNvSpPr txBox="1"/>
          <p:nvPr/>
        </p:nvSpPr>
        <p:spPr>
          <a:xfrm>
            <a:off x="1377176" y="3870721"/>
            <a:ext cx="1691640" cy="61722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Calibri"/>
                <a:ea typeface="Calibri"/>
                <a:cs typeface="Times New Roman"/>
              </a:rPr>
              <a:t>On the home screen of your AACOMAS application, select Supporting Information</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3" name="TextBox 2"/>
          <p:cNvSpPr txBox="1"/>
          <p:nvPr/>
        </p:nvSpPr>
        <p:spPr>
          <a:xfrm>
            <a:off x="1371600" y="685800"/>
            <a:ext cx="6477000" cy="369332"/>
          </a:xfrm>
          <a:prstGeom prst="rect">
            <a:avLst/>
          </a:prstGeom>
          <a:noFill/>
        </p:spPr>
        <p:txBody>
          <a:bodyPr wrap="square" rtlCol="0">
            <a:spAutoFit/>
          </a:bodyPr>
          <a:lstStyle/>
          <a:p>
            <a:pPr algn="ctr"/>
            <a:r>
              <a:rPr lang="en-US" dirty="0" smtClean="0"/>
              <a:t>Steps for requesting our committee letter through AACOMAS</a:t>
            </a:r>
            <a:endParaRPr lang="en-US" dirty="0"/>
          </a:p>
        </p:txBody>
      </p:sp>
    </p:spTree>
    <p:extLst>
      <p:ext uri="{BB962C8B-B14F-4D97-AF65-F5344CB8AC3E}">
        <p14:creationId xmlns:p14="http://schemas.microsoft.com/office/powerpoint/2010/main" val="37580507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687" b="5687"/>
          <a:stretch/>
        </p:blipFill>
        <p:spPr>
          <a:xfrm>
            <a:off x="381000" y="1027331"/>
            <a:ext cx="8305800" cy="5260340"/>
          </a:xfrm>
          <a:prstGeom prst="rect">
            <a:avLst/>
          </a:prstGeom>
        </p:spPr>
      </p:pic>
      <p:sp>
        <p:nvSpPr>
          <p:cNvPr id="5" name="Text Box 9"/>
          <p:cNvSpPr txBox="1"/>
          <p:nvPr/>
        </p:nvSpPr>
        <p:spPr>
          <a:xfrm>
            <a:off x="5029200" y="3016034"/>
            <a:ext cx="1348740" cy="30162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rPr>
              <a:t>Select: Evaluations</a:t>
            </a:r>
          </a:p>
        </p:txBody>
      </p:sp>
      <p:sp>
        <p:nvSpPr>
          <p:cNvPr id="2" name="Rectangle 1"/>
          <p:cNvSpPr/>
          <p:nvPr/>
        </p:nvSpPr>
        <p:spPr>
          <a:xfrm>
            <a:off x="914400" y="381000"/>
            <a:ext cx="6629400" cy="646331"/>
          </a:xfrm>
          <a:prstGeom prst="rect">
            <a:avLst/>
          </a:prstGeom>
        </p:spPr>
        <p:txBody>
          <a:bodyPr wrap="square">
            <a:spAutoFit/>
          </a:bodyPr>
          <a:lstStyle/>
          <a:p>
            <a:r>
              <a:rPr lang="en-US" dirty="0"/>
              <a:t>From the home screen “</a:t>
            </a:r>
            <a:r>
              <a:rPr lang="en-US" u="sng" dirty="0"/>
              <a:t>My Application</a:t>
            </a:r>
            <a:r>
              <a:rPr lang="en-US" dirty="0"/>
              <a:t>” you will select the box labeled, “</a:t>
            </a:r>
            <a:r>
              <a:rPr lang="en-US" u="sng" dirty="0"/>
              <a:t>Supporting Information</a:t>
            </a:r>
            <a:r>
              <a:rPr lang="en-US" dirty="0" smtClean="0"/>
              <a:t>”, then select “Evaluations”</a:t>
            </a:r>
            <a:endParaRPr lang="en-US" dirty="0"/>
          </a:p>
        </p:txBody>
      </p:sp>
      <p:sp>
        <p:nvSpPr>
          <p:cNvPr id="6" name="Up Arrow 5"/>
          <p:cNvSpPr/>
          <p:nvPr/>
        </p:nvSpPr>
        <p:spPr>
          <a:xfrm>
            <a:off x="1241502" y="1397431"/>
            <a:ext cx="318516" cy="521208"/>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791160" y="1295400"/>
            <a:ext cx="1219200" cy="0"/>
          </a:xfrm>
          <a:prstGeom prst="line">
            <a:avLst/>
          </a:prstGeom>
          <a:ln/>
        </p:spPr>
        <p:style>
          <a:lnRef idx="2">
            <a:schemeClr val="dk1"/>
          </a:lnRef>
          <a:fillRef idx="0">
            <a:schemeClr val="dk1"/>
          </a:fillRef>
          <a:effectRef idx="1">
            <a:schemeClr val="dk1"/>
          </a:effectRef>
          <a:fontRef idx="minor">
            <a:schemeClr val="tx1"/>
          </a:fontRef>
        </p:style>
      </p:cxn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507706" y="2883694"/>
            <a:ext cx="37782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90524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785" r="20000" b="30219"/>
          <a:stretch/>
        </p:blipFill>
        <p:spPr>
          <a:xfrm>
            <a:off x="609600" y="990600"/>
            <a:ext cx="7980218" cy="4572000"/>
          </a:xfrm>
          <a:prstGeom prst="rect">
            <a:avLst/>
          </a:prstGeom>
        </p:spPr>
      </p:pic>
      <p:sp>
        <p:nvSpPr>
          <p:cNvPr id="4" name="Text Box 11"/>
          <p:cNvSpPr txBox="1"/>
          <p:nvPr/>
        </p:nvSpPr>
        <p:spPr>
          <a:xfrm>
            <a:off x="5334000" y="4902024"/>
            <a:ext cx="2590800" cy="358140"/>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rPr>
              <a:t>You will </a:t>
            </a:r>
            <a:r>
              <a:rPr kumimoji="0" lang="en-US" sz="1100" b="0" i="0" u="none" strike="noStrike" kern="0" cap="none" spc="0" normalizeH="0" baseline="0" noProof="0" dirty="0" smtClean="0">
                <a:ln>
                  <a:noFill/>
                </a:ln>
                <a:solidFill>
                  <a:sysClr val="windowText" lastClr="000000"/>
                </a:solidFill>
                <a:effectLst/>
                <a:uLnTx/>
                <a:uFillTx/>
                <a:latin typeface="Calibri"/>
                <a:ea typeface="Calibri"/>
                <a:cs typeface="Times New Roman"/>
              </a:rPr>
              <a:t>select Create Evaluation Request</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2" name="Rectangle 1"/>
          <p:cNvSpPr/>
          <p:nvPr/>
        </p:nvSpPr>
        <p:spPr>
          <a:xfrm>
            <a:off x="1447800" y="457200"/>
            <a:ext cx="6172199" cy="369332"/>
          </a:xfrm>
          <a:prstGeom prst="rect">
            <a:avLst/>
          </a:prstGeom>
        </p:spPr>
        <p:txBody>
          <a:bodyPr wrap="square">
            <a:spAutoFit/>
          </a:bodyPr>
          <a:lstStyle/>
          <a:p>
            <a:pPr marL="0" indent="0">
              <a:buNone/>
            </a:pPr>
            <a:r>
              <a:rPr lang="en-US" dirty="0" smtClean="0"/>
              <a:t>Select “Create Evaluation Request”</a:t>
            </a:r>
            <a:endParaRPr lang="en-US"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709" y="4902024"/>
            <a:ext cx="554037"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77444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508" r="50000" b="12514"/>
          <a:stretch/>
        </p:blipFill>
        <p:spPr>
          <a:xfrm>
            <a:off x="328351" y="130482"/>
            <a:ext cx="4890685" cy="5889317"/>
          </a:xfrm>
          <a:prstGeom prst="rect">
            <a:avLst/>
          </a:prstGeom>
        </p:spPr>
      </p:pic>
      <p:sp>
        <p:nvSpPr>
          <p:cNvPr id="5" name="Rectangle 4"/>
          <p:cNvSpPr/>
          <p:nvPr/>
        </p:nvSpPr>
        <p:spPr>
          <a:xfrm>
            <a:off x="2590800" y="2946863"/>
            <a:ext cx="381000" cy="457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2614352" y="3124200"/>
            <a:ext cx="357447" cy="15076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p:cNvSpPr txBox="1"/>
          <p:nvPr/>
        </p:nvSpPr>
        <p:spPr>
          <a:xfrm>
            <a:off x="5983322" y="4724400"/>
            <a:ext cx="3048000" cy="1384995"/>
          </a:xfrm>
          <a:prstGeom prst="rect">
            <a:avLst/>
          </a:prstGeom>
          <a:noFill/>
          <a:ln w="19050">
            <a:solidFill>
              <a:schemeClr val="tx1"/>
            </a:solidFill>
          </a:ln>
        </p:spPr>
        <p:txBody>
          <a:bodyPr wrap="square" rtlCol="0">
            <a:spAutoFit/>
          </a:bodyPr>
          <a:lstStyle/>
          <a:p>
            <a:pPr algn="ctr"/>
            <a:r>
              <a:rPr lang="en-US" sz="1200" u="sng" dirty="0" smtClean="0"/>
              <a:t>Waiver of Evaluation</a:t>
            </a:r>
          </a:p>
          <a:p>
            <a:pPr marL="228600" indent="-228600">
              <a:buFont typeface="+mj-lt"/>
              <a:buAutoNum type="arabicPeriod"/>
            </a:pPr>
            <a:r>
              <a:rPr lang="en-US" sz="1200" dirty="0" smtClean="0"/>
              <a:t>Select  the answer that matches your Waiver Form on file with Health </a:t>
            </a:r>
            <a:r>
              <a:rPr lang="en-US" sz="1200" smtClean="0"/>
              <a:t>Professions Office.</a:t>
            </a:r>
            <a:endParaRPr lang="en-US" sz="1200" dirty="0" smtClean="0"/>
          </a:p>
          <a:p>
            <a:pPr marL="228600" indent="-228600">
              <a:buFont typeface="+mj-lt"/>
              <a:buAutoNum type="arabicPeriod"/>
            </a:pPr>
            <a:r>
              <a:rPr lang="en-US" sz="1200" dirty="0" smtClean="0"/>
              <a:t>Check both boxes.</a:t>
            </a:r>
          </a:p>
          <a:p>
            <a:pPr marL="228600" indent="-228600">
              <a:buFont typeface="+mj-lt"/>
              <a:buAutoNum type="arabicPeriod"/>
            </a:pPr>
            <a:r>
              <a:rPr lang="en-US" sz="1200" dirty="0" smtClean="0"/>
              <a:t>Click the Blue “Save This Evaluation Request” box.</a:t>
            </a:r>
            <a:endParaRPr lang="en-US" sz="1200"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724400"/>
            <a:ext cx="8080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4724400" y="2495888"/>
            <a:ext cx="685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 name="TextBox 1"/>
          <p:cNvSpPr txBox="1"/>
          <p:nvPr/>
        </p:nvSpPr>
        <p:spPr>
          <a:xfrm>
            <a:off x="5732766" y="1785372"/>
            <a:ext cx="3298556" cy="2677656"/>
          </a:xfrm>
          <a:prstGeom prst="rect">
            <a:avLst/>
          </a:prstGeom>
          <a:noFill/>
          <a:ln w="12700">
            <a:solidFill>
              <a:schemeClr val="tx1"/>
            </a:solidFill>
          </a:ln>
        </p:spPr>
        <p:txBody>
          <a:bodyPr wrap="square" rtlCol="0">
            <a:spAutoFit/>
          </a:bodyPr>
          <a:lstStyle/>
          <a:p>
            <a:r>
              <a:rPr lang="en-US" sz="1200" dirty="0" smtClean="0"/>
              <a:t>Complete the following steps to have your committee letter sent to AACOMAS through the Health Professions Office.</a:t>
            </a:r>
          </a:p>
          <a:p>
            <a:pPr algn="ctr"/>
            <a:r>
              <a:rPr lang="en-US" sz="1200" u="sng" dirty="0" smtClean="0"/>
              <a:t>Evaluator’s Information</a:t>
            </a:r>
          </a:p>
          <a:p>
            <a:endParaRPr lang="en-US" sz="1200" dirty="0" smtClean="0"/>
          </a:p>
          <a:p>
            <a:pPr marL="342900" indent="-342900">
              <a:buAutoNum type="arabicPeriod"/>
            </a:pPr>
            <a:r>
              <a:rPr lang="en-US" sz="1200" dirty="0" smtClean="0"/>
              <a:t>Select “Yes” you are requesting a committee evaluation. </a:t>
            </a:r>
          </a:p>
          <a:p>
            <a:pPr marL="342900" indent="-342900">
              <a:buAutoNum type="arabicPeriod"/>
            </a:pPr>
            <a:r>
              <a:rPr lang="en-US" sz="1200" dirty="0" smtClean="0"/>
              <a:t>First Name- Carol</a:t>
            </a:r>
          </a:p>
          <a:p>
            <a:pPr marL="342900" indent="-342900">
              <a:buAutoNum type="arabicPeriod"/>
            </a:pPr>
            <a:r>
              <a:rPr lang="en-US" sz="1200" dirty="0" smtClean="0"/>
              <a:t>Last Name – Weisse</a:t>
            </a:r>
          </a:p>
          <a:p>
            <a:pPr marL="342900" indent="-342900">
              <a:buAutoNum type="arabicPeriod"/>
            </a:pPr>
            <a:r>
              <a:rPr lang="en-US" sz="1200" dirty="0" smtClean="0"/>
              <a:t>Email address- </a:t>
            </a:r>
            <a:r>
              <a:rPr lang="en-US" sz="1200" b="1" dirty="0" smtClean="0">
                <a:solidFill>
                  <a:schemeClr val="accent2">
                    <a:lumMod val="50000"/>
                  </a:schemeClr>
                </a:solidFill>
              </a:rPr>
              <a:t>health_pro@union.edu</a:t>
            </a:r>
          </a:p>
          <a:p>
            <a:pPr marL="342900" indent="-342900">
              <a:buAutoNum type="arabicPeriod"/>
            </a:pPr>
            <a:r>
              <a:rPr lang="en-US" sz="1200" dirty="0" smtClean="0"/>
              <a:t>Due Date- </a:t>
            </a:r>
            <a:r>
              <a:rPr lang="en-US" sz="1200" b="1" dirty="0" smtClean="0">
                <a:solidFill>
                  <a:srgbClr val="FF0000"/>
                </a:solidFill>
              </a:rPr>
              <a:t>08/31/2019</a:t>
            </a:r>
          </a:p>
          <a:p>
            <a:pPr marL="342900" indent="-342900">
              <a:buAutoNum type="arabicPeriod"/>
            </a:pPr>
            <a:r>
              <a:rPr lang="en-US" sz="1200" dirty="0" smtClean="0"/>
              <a:t>Personal Message/Notes: </a:t>
            </a:r>
          </a:p>
          <a:p>
            <a:r>
              <a:rPr lang="en-US" sz="1200" dirty="0" smtClean="0"/>
              <a:t>        “P</a:t>
            </a:r>
            <a:r>
              <a:rPr lang="en-US" sz="1200" i="1" dirty="0" smtClean="0"/>
              <a:t>lease submit the Committee Letter 	written on my behalf.”</a:t>
            </a:r>
            <a:endParaRPr lang="en-US" sz="1400" dirty="0"/>
          </a:p>
        </p:txBody>
      </p:sp>
    </p:spTree>
    <p:extLst>
      <p:ext uri="{BB962C8B-B14F-4D97-AF65-F5344CB8AC3E}">
        <p14:creationId xmlns:p14="http://schemas.microsoft.com/office/powerpoint/2010/main" val="2402868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914400" y="609600"/>
            <a:ext cx="6934200" cy="1143000"/>
          </a:xfrm>
        </p:spPr>
        <p:txBody>
          <a:bodyPr/>
          <a:lstStyle/>
          <a:p>
            <a:pPr eaLnBrk="1" hangingPunct="1"/>
            <a:r>
              <a:rPr lang="en-US" dirty="0" smtClean="0">
                <a:solidFill>
                  <a:schemeClr val="tx1"/>
                </a:solidFill>
              </a:rPr>
              <a:t>Goals of Today’s Meeting</a:t>
            </a:r>
          </a:p>
        </p:txBody>
      </p:sp>
      <p:sp>
        <p:nvSpPr>
          <p:cNvPr id="13317" name="Rectangle 5"/>
          <p:cNvSpPr>
            <a:spLocks noGrp="1" noChangeArrowheads="1"/>
          </p:cNvSpPr>
          <p:nvPr>
            <p:ph type="body" sz="half" idx="1"/>
          </p:nvPr>
        </p:nvSpPr>
        <p:spPr>
          <a:xfrm>
            <a:off x="457200" y="2027237"/>
            <a:ext cx="8229600" cy="4144963"/>
          </a:xfrm>
        </p:spPr>
        <p:txBody>
          <a:bodyPr>
            <a:noAutofit/>
          </a:bodyPr>
          <a:lstStyle/>
          <a:p>
            <a:pPr marL="0" indent="0" eaLnBrk="1" hangingPunct="1">
              <a:lnSpc>
                <a:spcPct val="100000"/>
              </a:lnSpc>
              <a:buNone/>
              <a:defRPr/>
            </a:pPr>
            <a:r>
              <a:rPr lang="en-US" dirty="0" smtClean="0">
                <a:solidFill>
                  <a:schemeClr val="tx1"/>
                </a:solidFill>
              </a:rPr>
              <a:t>At the end of this meeting, you should be able…</a:t>
            </a:r>
            <a:br>
              <a:rPr lang="en-US" dirty="0" smtClean="0">
                <a:solidFill>
                  <a:schemeClr val="tx1"/>
                </a:solidFill>
              </a:rPr>
            </a:br>
            <a:endParaRPr lang="en-US" sz="800" dirty="0" smtClean="0">
              <a:solidFill>
                <a:schemeClr val="tx1"/>
              </a:solidFill>
            </a:endParaRPr>
          </a:p>
          <a:p>
            <a:pPr marL="509588" indent="-327025" eaLnBrk="1" hangingPunct="1">
              <a:lnSpc>
                <a:spcPct val="100000"/>
              </a:lnSpc>
              <a:spcBef>
                <a:spcPts val="600"/>
              </a:spcBef>
              <a:buFont typeface="Arial" panose="020B0604020202020204" pitchFamily="34" charset="0"/>
              <a:buChar char="•"/>
              <a:defRPr/>
            </a:pPr>
            <a:r>
              <a:rPr lang="en-US" dirty="0" smtClean="0">
                <a:solidFill>
                  <a:schemeClr val="tx1"/>
                </a:solidFill>
              </a:rPr>
              <a:t>To understand the steps involved in the application process including those required to have a committee letter submitted on your behalf</a:t>
            </a:r>
          </a:p>
          <a:p>
            <a:pPr marL="509588" indent="-327025" eaLnBrk="1" hangingPunct="1">
              <a:lnSpc>
                <a:spcPct val="100000"/>
              </a:lnSpc>
              <a:spcBef>
                <a:spcPts val="600"/>
              </a:spcBef>
              <a:buFont typeface="Arial" panose="020B0604020202020204" pitchFamily="34" charset="0"/>
              <a:buChar char="•"/>
              <a:defRPr/>
            </a:pPr>
            <a:r>
              <a:rPr lang="en-US" dirty="0" smtClean="0">
                <a:solidFill>
                  <a:schemeClr val="tx1"/>
                </a:solidFill>
              </a:rPr>
              <a:t>To distinguish between your responsibilities and what the Health Professions Office will do in support of your application</a:t>
            </a:r>
          </a:p>
          <a:p>
            <a:pPr marL="509588" indent="-327025" eaLnBrk="1" hangingPunct="1">
              <a:lnSpc>
                <a:spcPct val="100000"/>
              </a:lnSpc>
              <a:spcBef>
                <a:spcPts val="600"/>
              </a:spcBef>
              <a:buFont typeface="Arial" panose="020B0604020202020204" pitchFamily="34" charset="0"/>
              <a:buChar char="•"/>
              <a:defRPr/>
            </a:pPr>
            <a:r>
              <a:rPr lang="en-US" dirty="0" smtClean="0">
                <a:solidFill>
                  <a:schemeClr val="tx1"/>
                </a:solidFill>
              </a:rPr>
              <a:t>To obtain information from former applicants</a:t>
            </a:r>
          </a:p>
          <a:p>
            <a:pPr marL="346075" indent="-163513" eaLnBrk="1" hangingPunct="1">
              <a:lnSpc>
                <a:spcPct val="100000"/>
              </a:lnSpc>
              <a:spcBef>
                <a:spcPts val="600"/>
              </a:spcBef>
              <a:buFont typeface="Arial" panose="020B0604020202020204" pitchFamily="34" charset="0"/>
              <a:buChar char="•"/>
              <a:defRPr/>
            </a:pPr>
            <a:endParaRPr lang="en-US" dirty="0" smtClean="0">
              <a:solidFill>
                <a:schemeClr val="tx1"/>
              </a:solidFill>
            </a:endParaRPr>
          </a:p>
          <a:p>
            <a:r>
              <a:rPr lang="en-US" dirty="0">
                <a:solidFill>
                  <a:schemeClr val="tx1"/>
                </a:solidFill>
              </a:rPr>
              <a:t>KEEP IN MIND: neither Prof. Beaton, Prof. Weisse, nor </a:t>
            </a:r>
            <a:r>
              <a:rPr lang="en-US" dirty="0" smtClean="0">
                <a:solidFill>
                  <a:schemeClr val="tx1"/>
                </a:solidFill>
              </a:rPr>
              <a:t>Sabrina </a:t>
            </a:r>
            <a:r>
              <a:rPr lang="en-US" dirty="0">
                <a:solidFill>
                  <a:schemeClr val="tx1"/>
                </a:solidFill>
              </a:rPr>
              <a:t>have been through the application process, so outside of the information we provide today, you will really need to read directions that come with each application very carefully. </a:t>
            </a:r>
            <a:r>
              <a:rPr lang="en-US" dirty="0" smtClean="0">
                <a:solidFill>
                  <a:schemeClr val="tx1"/>
                </a:solidFill>
              </a:rPr>
              <a:t/>
            </a:r>
            <a:br>
              <a:rPr lang="en-US" dirty="0" smtClean="0">
                <a:solidFill>
                  <a:schemeClr val="tx1"/>
                </a:solidFill>
              </a:rPr>
            </a:br>
            <a:endParaRPr lang="en-US" dirty="0" smtClean="0">
              <a:solidFill>
                <a:schemeClr val="tx1"/>
              </a:solidFill>
            </a:endParaRPr>
          </a:p>
        </p:txBody>
      </p:sp>
      <p:pic>
        <p:nvPicPr>
          <p:cNvPr id="6148" name="Picture 6" descr="MCj0320090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7467600" y="152400"/>
            <a:ext cx="1524000" cy="14851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31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31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3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0" y="381000"/>
            <a:ext cx="9133612"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4813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hangingPunct="1"/>
            <a:r>
              <a:rPr lang="en-US" dirty="0" smtClean="0">
                <a:solidFill>
                  <a:schemeClr val="tx1"/>
                </a:solidFill>
                <a:latin typeface="+mn-lt"/>
              </a:rPr>
              <a:t>Committee letter includes all reference letters</a:t>
            </a:r>
          </a:p>
        </p:txBody>
      </p:sp>
      <p:sp>
        <p:nvSpPr>
          <p:cNvPr id="3" name="Content Placeholder 2"/>
          <p:cNvSpPr>
            <a:spLocks noGrp="1"/>
          </p:cNvSpPr>
          <p:nvPr>
            <p:ph idx="1"/>
          </p:nvPr>
        </p:nvSpPr>
        <p:spPr/>
        <p:txBody>
          <a:bodyPr>
            <a:normAutofit/>
          </a:bodyPr>
          <a:lstStyle/>
          <a:p>
            <a:pPr marL="0" indent="0" eaLnBrk="1" hangingPunct="1">
              <a:buFontTx/>
              <a:buNone/>
              <a:defRPr/>
            </a:pPr>
            <a:r>
              <a:rPr lang="en-US" sz="4400" dirty="0" smtClean="0">
                <a:solidFill>
                  <a:schemeClr val="tx1"/>
                </a:solidFill>
              </a:rPr>
              <a:t>You do not need to</a:t>
            </a:r>
            <a:r>
              <a:rPr lang="en-US" sz="4400" dirty="0" smtClean="0">
                <a:solidFill>
                  <a:schemeClr val="tx1"/>
                </a:solidFill>
              </a:rPr>
              <a:t> </a:t>
            </a:r>
            <a:r>
              <a:rPr lang="en-US" sz="4400" dirty="0" smtClean="0">
                <a:solidFill>
                  <a:schemeClr val="tx1"/>
                </a:solidFill>
              </a:rPr>
              <a:t>request </a:t>
            </a:r>
            <a:r>
              <a:rPr lang="en-US" sz="4400" dirty="0" smtClean="0">
                <a:solidFill>
                  <a:schemeClr val="tx1"/>
                </a:solidFill>
              </a:rPr>
              <a:t>any individual </a:t>
            </a:r>
            <a:r>
              <a:rPr lang="en-US" sz="4400" dirty="0" smtClean="0">
                <a:solidFill>
                  <a:schemeClr val="tx1"/>
                </a:solidFill>
              </a:rPr>
              <a:t>letters </a:t>
            </a:r>
            <a:endParaRPr lang="en-US" sz="4400" dirty="0">
              <a:solidFill>
                <a:schemeClr val="tx1"/>
              </a:solidFill>
            </a:endParaRPr>
          </a:p>
        </p:txBody>
      </p:sp>
      <p:pic>
        <p:nvPicPr>
          <p:cNvPr id="2" name="Picture 1"/>
          <p:cNvPicPr>
            <a:picLocks noChangeAspect="1"/>
          </p:cNvPicPr>
          <p:nvPr/>
        </p:nvPicPr>
        <p:blipFill>
          <a:blip r:embed="rId2"/>
          <a:stretch>
            <a:fillRect/>
          </a:stretch>
        </p:blipFill>
        <p:spPr>
          <a:xfrm>
            <a:off x="4876800" y="3342217"/>
            <a:ext cx="3952875" cy="26352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382588" y="1246188"/>
            <a:ext cx="8147050" cy="4164012"/>
          </a:xfrm>
        </p:spPr>
        <p:txBody>
          <a:bodyPr/>
          <a:lstStyle/>
          <a:p>
            <a:pPr lvl="1" eaLnBrk="1" hangingPunct="1">
              <a:spcBef>
                <a:spcPct val="25000"/>
              </a:spcBef>
              <a:spcAft>
                <a:spcPct val="25000"/>
              </a:spcAft>
            </a:pPr>
            <a:r>
              <a:rPr lang="en-US" dirty="0" smtClean="0"/>
              <a:t>Before submitting your application, print it out and review it very carefully for missing courses or grades as well as for typos and errors. </a:t>
            </a:r>
          </a:p>
          <a:p>
            <a:pPr lvl="1" eaLnBrk="1" hangingPunct="1">
              <a:spcBef>
                <a:spcPct val="25000"/>
              </a:spcBef>
              <a:spcAft>
                <a:spcPct val="25000"/>
              </a:spcAft>
            </a:pPr>
            <a:r>
              <a:rPr lang="en-US" dirty="0" smtClean="0"/>
              <a:t>Monitor the status of transcripts &amp; remember that transcripts must be official</a:t>
            </a:r>
          </a:p>
          <a:p>
            <a:pPr lvl="1" eaLnBrk="1" hangingPunct="1">
              <a:spcBef>
                <a:spcPct val="25000"/>
              </a:spcBef>
              <a:spcAft>
                <a:spcPct val="25000"/>
              </a:spcAft>
            </a:pPr>
            <a:r>
              <a:rPr lang="en-US" dirty="0" smtClean="0"/>
              <a:t>Look for emails from </a:t>
            </a:r>
            <a:r>
              <a:rPr lang="en-US" dirty="0" smtClean="0">
                <a:hlinkClick r:id="rId3"/>
              </a:rPr>
              <a:t>AMCAS@aamc.org</a:t>
            </a:r>
            <a:r>
              <a:rPr lang="en-US" dirty="0" smtClean="0"/>
              <a:t> regarding problems or delays</a:t>
            </a:r>
          </a:p>
          <a:p>
            <a:pPr lvl="1" eaLnBrk="1" hangingPunct="1">
              <a:spcBef>
                <a:spcPct val="25000"/>
              </a:spcBef>
              <a:spcAft>
                <a:spcPct val="25000"/>
              </a:spcAft>
            </a:pPr>
            <a:r>
              <a:rPr lang="en-US" dirty="0" smtClean="0"/>
              <a:t>Review verified coursework immediately after AMCAS processing is complete </a:t>
            </a:r>
          </a:p>
          <a:p>
            <a:pPr lvl="1" eaLnBrk="1" hangingPunct="1">
              <a:spcBef>
                <a:spcPct val="25000"/>
              </a:spcBef>
              <a:spcAft>
                <a:spcPct val="25000"/>
              </a:spcAft>
              <a:buFontTx/>
              <a:buNone/>
            </a:pPr>
            <a:endParaRPr lang="en-US" dirty="0" smtClean="0"/>
          </a:p>
        </p:txBody>
      </p:sp>
      <p:sp>
        <p:nvSpPr>
          <p:cNvPr id="26627" name="Title 7"/>
          <p:cNvSpPr>
            <a:spLocks noGrp="1"/>
          </p:cNvSpPr>
          <p:nvPr>
            <p:ph type="title"/>
          </p:nvPr>
        </p:nvSpPr>
        <p:spPr>
          <a:xfrm>
            <a:off x="407988" y="369888"/>
            <a:ext cx="8386762" cy="620712"/>
          </a:xfrm>
        </p:spPr>
        <p:txBody>
          <a:bodyPr/>
          <a:lstStyle/>
          <a:p>
            <a:r>
              <a:rPr lang="en-US" smtClean="0"/>
              <a:t>Application Tips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AMCAS Tools</a:t>
            </a:r>
            <a:endParaRPr lang="en-US" dirty="0">
              <a:latin typeface="+mj-lt"/>
            </a:endParaRPr>
          </a:p>
        </p:txBody>
      </p:sp>
      <p:sp>
        <p:nvSpPr>
          <p:cNvPr id="3" name="Content Placeholder 2"/>
          <p:cNvSpPr>
            <a:spLocks noGrp="1"/>
          </p:cNvSpPr>
          <p:nvPr>
            <p:ph idx="1"/>
          </p:nvPr>
        </p:nvSpPr>
        <p:spPr/>
        <p:txBody>
          <a:bodyPr/>
          <a:lstStyle/>
          <a:p>
            <a:pPr marL="469900" indent="-457200">
              <a:lnSpc>
                <a:spcPct val="100000"/>
              </a:lnSpc>
              <a:buSzPct val="89285"/>
              <a:buFont typeface="Arial"/>
              <a:buChar char="•"/>
              <a:tabLst>
                <a:tab pos="469900" algn="l"/>
              </a:tabLst>
            </a:pPr>
            <a:r>
              <a:rPr lang="en-US" spc="-5" dirty="0">
                <a:solidFill>
                  <a:srgbClr val="003C79"/>
                </a:solidFill>
                <a:cs typeface="Arial"/>
              </a:rPr>
              <a:t>AM</a:t>
            </a:r>
            <a:r>
              <a:rPr lang="en-US" spc="-15" dirty="0">
                <a:solidFill>
                  <a:srgbClr val="003C79"/>
                </a:solidFill>
                <a:cs typeface="Arial"/>
              </a:rPr>
              <a:t>C</a:t>
            </a:r>
            <a:r>
              <a:rPr lang="en-US" spc="-5" dirty="0">
                <a:solidFill>
                  <a:srgbClr val="003C79"/>
                </a:solidFill>
                <a:cs typeface="Arial"/>
              </a:rPr>
              <a:t>AS</a:t>
            </a:r>
            <a:r>
              <a:rPr lang="en-US" spc="10" dirty="0">
                <a:solidFill>
                  <a:srgbClr val="003C79"/>
                </a:solidFill>
                <a:cs typeface="Arial"/>
              </a:rPr>
              <a:t> </a:t>
            </a:r>
            <a:r>
              <a:rPr lang="en-US" spc="-5" dirty="0">
                <a:solidFill>
                  <a:srgbClr val="003C79"/>
                </a:solidFill>
                <a:cs typeface="Arial"/>
              </a:rPr>
              <a:t>App</a:t>
            </a:r>
            <a:r>
              <a:rPr lang="en-US" dirty="0">
                <a:solidFill>
                  <a:srgbClr val="003C79"/>
                </a:solidFill>
                <a:cs typeface="Arial"/>
              </a:rPr>
              <a:t>l</a:t>
            </a:r>
            <a:r>
              <a:rPr lang="en-US" spc="-5" dirty="0">
                <a:solidFill>
                  <a:srgbClr val="003C79"/>
                </a:solidFill>
                <a:cs typeface="Arial"/>
              </a:rPr>
              <a:t>i</a:t>
            </a:r>
            <a:r>
              <a:rPr lang="en-US" dirty="0">
                <a:solidFill>
                  <a:srgbClr val="003C79"/>
                </a:solidFill>
                <a:cs typeface="Arial"/>
              </a:rPr>
              <a:t>c</a:t>
            </a:r>
            <a:r>
              <a:rPr lang="en-US" spc="-5" dirty="0">
                <a:solidFill>
                  <a:srgbClr val="003C79"/>
                </a:solidFill>
                <a:cs typeface="Arial"/>
              </a:rPr>
              <a:t>a</a:t>
            </a:r>
            <a:r>
              <a:rPr lang="en-US" dirty="0">
                <a:solidFill>
                  <a:srgbClr val="003C79"/>
                </a:solidFill>
                <a:cs typeface="Arial"/>
              </a:rPr>
              <a:t>n</a:t>
            </a:r>
            <a:r>
              <a:rPr lang="en-US" spc="-5" dirty="0">
                <a:solidFill>
                  <a:srgbClr val="003C79"/>
                </a:solidFill>
                <a:cs typeface="Arial"/>
              </a:rPr>
              <a:t>t Gu</a:t>
            </a:r>
            <a:r>
              <a:rPr lang="en-US" dirty="0">
                <a:solidFill>
                  <a:srgbClr val="003C79"/>
                </a:solidFill>
                <a:cs typeface="Arial"/>
              </a:rPr>
              <a:t>i</a:t>
            </a:r>
            <a:r>
              <a:rPr lang="en-US" spc="-5" dirty="0">
                <a:solidFill>
                  <a:srgbClr val="003C79"/>
                </a:solidFill>
                <a:cs typeface="Arial"/>
              </a:rPr>
              <a:t>de</a:t>
            </a:r>
            <a:endParaRPr lang="en-US" dirty="0">
              <a:cs typeface="Arial"/>
            </a:endParaRPr>
          </a:p>
          <a:p>
            <a:pPr marL="457200" indent="-457200">
              <a:buFont typeface="Arial" panose="020B0604020202020204" pitchFamily="34" charset="0"/>
              <a:buChar char="•"/>
            </a:pPr>
            <a:r>
              <a:rPr lang="en-US" dirty="0" smtClean="0"/>
              <a:t>Application and Acceptance Protocols</a:t>
            </a:r>
          </a:p>
          <a:p>
            <a:pPr marL="457200" indent="-457200">
              <a:buFont typeface="Arial" panose="020B0604020202020204" pitchFamily="34" charset="0"/>
              <a:buChar char="•"/>
            </a:pPr>
            <a:r>
              <a:rPr lang="en-US" dirty="0" smtClean="0"/>
              <a:t>Video Tutorials </a:t>
            </a:r>
          </a:p>
          <a:p>
            <a:pPr marL="855663" lvl="1" indent="-457200">
              <a:buFont typeface="Arial" panose="020B0604020202020204" pitchFamily="34" charset="0"/>
              <a:buChar char="•"/>
            </a:pPr>
            <a:r>
              <a:rPr lang="en-US" dirty="0" smtClean="0"/>
              <a:t>youtube.com/</a:t>
            </a:r>
            <a:r>
              <a:rPr lang="en-US" dirty="0" err="1" smtClean="0"/>
              <a:t>AMCASinfo</a:t>
            </a:r>
            <a:endParaRPr lang="en-US" dirty="0" smtClean="0"/>
          </a:p>
          <a:p>
            <a:pPr marL="457200" indent="-457200">
              <a:buFont typeface="Arial" panose="020B0604020202020204" pitchFamily="34" charset="0"/>
              <a:buChar char="•"/>
            </a:pPr>
            <a:r>
              <a:rPr lang="en-US" dirty="0" smtClean="0"/>
              <a:t>Twitter </a:t>
            </a:r>
          </a:p>
          <a:p>
            <a:pPr marL="855663" lvl="1" indent="-457200">
              <a:buFont typeface="Arial" panose="020B0604020202020204" pitchFamily="34" charset="0"/>
              <a:buChar char="•"/>
            </a:pPr>
            <a:r>
              <a:rPr lang="en-US" dirty="0" smtClean="0"/>
              <a:t>@</a:t>
            </a:r>
            <a:r>
              <a:rPr lang="en-US" dirty="0" err="1" smtClean="0"/>
              <a:t>AMCASinfo</a:t>
            </a:r>
            <a:endParaRPr lang="en-US" dirty="0" smtClean="0"/>
          </a:p>
          <a:p>
            <a:pPr marL="457200" indent="-457200">
              <a:buFont typeface="Arial" panose="020B0604020202020204" pitchFamily="34" charset="0"/>
              <a:buChar char="•"/>
            </a:pPr>
            <a:endParaRPr lang="en-US" dirty="0"/>
          </a:p>
        </p:txBody>
      </p:sp>
      <p:grpSp>
        <p:nvGrpSpPr>
          <p:cNvPr id="12" name="Group 11"/>
          <p:cNvGrpSpPr/>
          <p:nvPr/>
        </p:nvGrpSpPr>
        <p:grpSpPr>
          <a:xfrm>
            <a:off x="218712" y="2707031"/>
            <a:ext cx="724626" cy="1670114"/>
            <a:chOff x="207600" y="3394446"/>
            <a:chExt cx="724626" cy="1670114"/>
          </a:xfrm>
        </p:grpSpPr>
        <p:pic>
          <p:nvPicPr>
            <p:cNvPr id="5" name="Picture 4" descr="Youtube_128x128.png"/>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Lst>
            </a:blip>
            <a:stretch>
              <a:fillRect/>
            </a:stretch>
          </p:blipFill>
          <p:spPr>
            <a:xfrm rot="20681792">
              <a:off x="207600" y="3394446"/>
              <a:ext cx="724626" cy="617990"/>
            </a:xfrm>
            <a:prstGeom prst="rect">
              <a:avLst/>
            </a:prstGeom>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81792">
              <a:off x="276608" y="4512555"/>
              <a:ext cx="586610" cy="552005"/>
            </a:xfrm>
            <a:prstGeom prst="rect">
              <a:avLst/>
            </a:prstGeom>
          </p:spPr>
        </p:pic>
      </p:grpSp>
      <p:sp>
        <p:nvSpPr>
          <p:cNvPr id="14" name="TextBox 13"/>
          <p:cNvSpPr txBox="1"/>
          <p:nvPr/>
        </p:nvSpPr>
        <p:spPr>
          <a:xfrm>
            <a:off x="361244" y="4836057"/>
            <a:ext cx="3807906" cy="646331"/>
          </a:xfrm>
          <a:prstGeom prst="rect">
            <a:avLst/>
          </a:prstGeom>
          <a:noFill/>
        </p:spPr>
        <p:txBody>
          <a:bodyPr wrap="square" rtlCol="0">
            <a:spAutoFit/>
          </a:bodyPr>
          <a:lstStyle/>
          <a:p>
            <a:pPr eaLnBrk="0" hangingPunct="0"/>
            <a:r>
              <a:rPr lang="en-US" sz="3600" b="1" dirty="0" smtClean="0">
                <a:solidFill>
                  <a:srgbClr val="1BB7AC"/>
                </a:solidFill>
              </a:rPr>
              <a:t>aamc.org/</a:t>
            </a:r>
            <a:r>
              <a:rPr lang="en-US" sz="3600" b="1" dirty="0" err="1" smtClean="0">
                <a:solidFill>
                  <a:srgbClr val="1BB7AC"/>
                </a:solidFill>
              </a:rPr>
              <a:t>amcas</a:t>
            </a:r>
            <a:endParaRPr lang="en-US" sz="3600" b="1" dirty="0">
              <a:solidFill>
                <a:srgbClr val="1BB7AC"/>
              </a:solidFill>
            </a:endParaRPr>
          </a:p>
        </p:txBody>
      </p:sp>
      <p:sp>
        <p:nvSpPr>
          <p:cNvPr id="4" name="TextBox 3"/>
          <p:cNvSpPr txBox="1"/>
          <p:nvPr/>
        </p:nvSpPr>
        <p:spPr>
          <a:xfrm>
            <a:off x="920463" y="5958487"/>
            <a:ext cx="7064224" cy="830997"/>
          </a:xfrm>
          <a:prstGeom prst="rect">
            <a:avLst/>
          </a:prstGeom>
          <a:noFill/>
        </p:spPr>
        <p:txBody>
          <a:bodyPr wrap="square" rtlCol="0">
            <a:spAutoFit/>
          </a:bodyPr>
          <a:lstStyle/>
          <a:p>
            <a:r>
              <a:rPr lang="en-US" sz="2400" dirty="0" smtClean="0">
                <a:solidFill>
                  <a:srgbClr val="FFFFFF"/>
                </a:solidFill>
              </a:rPr>
              <a:t>Please do not e-mail Sabrina with questions on how to answer questions on an application.</a:t>
            </a:r>
            <a:endParaRPr lang="en-US" sz="2400" dirty="0">
              <a:solidFill>
                <a:srgbClr val="FFFFFF"/>
              </a:solidFill>
            </a:endParaRPr>
          </a:p>
        </p:txBody>
      </p:sp>
      <p:pic>
        <p:nvPicPr>
          <p:cNvPr id="15" name="Picture 14">
            <a:extLst>
              <a:ext uri="{FF2B5EF4-FFF2-40B4-BE49-F238E27FC236}">
                <a16:creationId xmlns:a16="http://schemas.microsoft.com/office/drawing/2014/main" id="{B8DF2559-54FA-4B17-A90D-634C4EA69E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445173">
            <a:off x="6105950" y="2402070"/>
            <a:ext cx="2520161" cy="3075640"/>
          </a:xfrm>
          <a:prstGeom prst="rect">
            <a:avLst/>
          </a:prstGeom>
        </p:spPr>
      </p:pic>
      <p:pic>
        <p:nvPicPr>
          <p:cNvPr id="16" name="Picture 15">
            <a:extLst>
              <a:ext uri="{FF2B5EF4-FFF2-40B4-BE49-F238E27FC236}">
                <a16:creationId xmlns:a16="http://schemas.microsoft.com/office/drawing/2014/main" id="{4F8F2B64-8C04-4288-9246-C7CE887783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1459" y="4021804"/>
            <a:ext cx="3219040" cy="1836265"/>
          </a:xfrm>
          <a:prstGeom prst="rect">
            <a:avLst/>
          </a:prstGeom>
        </p:spPr>
      </p:pic>
    </p:spTree>
    <p:extLst>
      <p:ext uri="{BB962C8B-B14F-4D97-AF65-F5344CB8AC3E}">
        <p14:creationId xmlns:p14="http://schemas.microsoft.com/office/powerpoint/2010/main" val="2263348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4400" y="609600"/>
            <a:ext cx="5181600" cy="1143000"/>
          </a:xfrm>
        </p:spPr>
        <p:txBody>
          <a:bodyPr/>
          <a:lstStyle/>
          <a:p>
            <a:pPr eaLnBrk="1" hangingPunct="1"/>
            <a:r>
              <a:rPr lang="en-US" dirty="0" smtClean="0"/>
              <a:t>Timeline</a:t>
            </a:r>
          </a:p>
        </p:txBody>
      </p:sp>
      <p:sp>
        <p:nvSpPr>
          <p:cNvPr id="44035" name="Rectangle 3"/>
          <p:cNvSpPr>
            <a:spLocks noGrp="1" noChangeArrowheads="1"/>
          </p:cNvSpPr>
          <p:nvPr>
            <p:ph type="body" sz="half" idx="1"/>
          </p:nvPr>
        </p:nvSpPr>
        <p:spPr>
          <a:xfrm>
            <a:off x="457200" y="2057400"/>
            <a:ext cx="7924800" cy="5562600"/>
          </a:xfrm>
        </p:spPr>
        <p:txBody>
          <a:bodyPr>
            <a:normAutofit/>
          </a:bodyPr>
          <a:lstStyle/>
          <a:p>
            <a:pPr eaLnBrk="1" hangingPunct="1">
              <a:lnSpc>
                <a:spcPct val="100000"/>
              </a:lnSpc>
              <a:defRPr/>
            </a:pPr>
            <a:r>
              <a:rPr lang="en-US" sz="2600" b="1" dirty="0" smtClean="0"/>
              <a:t>June </a:t>
            </a:r>
            <a:r>
              <a:rPr lang="en-US" sz="2600" dirty="0" smtClean="0"/>
              <a:t>- submit application once spring term grades are 	received; provide our office with copy of application</a:t>
            </a:r>
          </a:p>
          <a:p>
            <a:pPr eaLnBrk="1" hangingPunct="1">
              <a:lnSpc>
                <a:spcPct val="100000"/>
              </a:lnSpc>
              <a:defRPr/>
            </a:pPr>
            <a:r>
              <a:rPr lang="en-US" sz="2600" b="1" dirty="0" smtClean="0"/>
              <a:t>July/August </a:t>
            </a:r>
            <a:r>
              <a:rPr lang="en-US" sz="2600" dirty="0" smtClean="0"/>
              <a:t>- complete secondary applications</a:t>
            </a:r>
          </a:p>
          <a:p>
            <a:pPr eaLnBrk="1" hangingPunct="1">
              <a:lnSpc>
                <a:spcPct val="100000"/>
              </a:lnSpc>
              <a:defRPr/>
            </a:pPr>
            <a:r>
              <a:rPr lang="en-US" sz="2600" b="1" dirty="0" smtClean="0"/>
              <a:t>September </a:t>
            </a:r>
            <a:r>
              <a:rPr lang="en-US" sz="2600" dirty="0" smtClean="0"/>
              <a:t>- monitor application status at schools on-line</a:t>
            </a:r>
            <a:endParaRPr lang="en-US" sz="2600" b="1" dirty="0" smtClean="0"/>
          </a:p>
          <a:p>
            <a:pPr eaLnBrk="1" hangingPunct="1">
              <a:lnSpc>
                <a:spcPct val="100000"/>
              </a:lnSpc>
              <a:defRPr/>
            </a:pPr>
            <a:r>
              <a:rPr lang="en-US" sz="2600" b="1" smtClean="0"/>
              <a:t>Oct-January (or later) </a:t>
            </a:r>
            <a:r>
              <a:rPr lang="en-US" sz="2600" dirty="0" smtClean="0"/>
              <a:t>- </a:t>
            </a:r>
            <a:r>
              <a:rPr lang="en-US" sz="2600" smtClean="0"/>
              <a:t>interviews/notifications-acceptances,</a:t>
            </a:r>
            <a:r>
              <a:rPr lang="en-US" sz="2600" dirty="0" smtClean="0"/>
              <a:t>	rejections, waitlists</a:t>
            </a:r>
          </a:p>
          <a:p>
            <a:pPr eaLnBrk="1" hangingPunct="1">
              <a:lnSpc>
                <a:spcPct val="100000"/>
              </a:lnSpc>
              <a:defRPr/>
            </a:pPr>
            <a:r>
              <a:rPr lang="en-US" sz="2600" b="1" dirty="0" smtClean="0"/>
              <a:t>May </a:t>
            </a:r>
            <a:r>
              <a:rPr lang="en-US" sz="2600" dirty="0" smtClean="0"/>
              <a:t>- update our office/reapplication necessary? (note: most waitlist movement occurs during this month)</a:t>
            </a:r>
            <a:endParaRPr lang="en-US" sz="2600" b="1" dirty="0" smtClean="0"/>
          </a:p>
        </p:txBody>
      </p:sp>
      <p:pic>
        <p:nvPicPr>
          <p:cNvPr id="29700" name="Picture 4" descr="MCj0412208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781800" y="228600"/>
            <a:ext cx="2085975" cy="172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03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914400" y="609600"/>
            <a:ext cx="8686800" cy="1143000"/>
          </a:xfrm>
        </p:spPr>
        <p:txBody>
          <a:bodyPr>
            <a:normAutofit/>
          </a:bodyPr>
          <a:lstStyle/>
          <a:p>
            <a:pPr eaLnBrk="1" hangingPunct="1"/>
            <a:r>
              <a:rPr lang="en-US" sz="4400" dirty="0" smtClean="0"/>
              <a:t>If you are not applying this cycle:</a:t>
            </a:r>
          </a:p>
        </p:txBody>
      </p:sp>
      <p:sp>
        <p:nvSpPr>
          <p:cNvPr id="30723" name="Text Placeholder 2"/>
          <p:cNvSpPr>
            <a:spLocks noGrp="1"/>
          </p:cNvSpPr>
          <p:nvPr>
            <p:ph type="body" sz="half" idx="1"/>
          </p:nvPr>
        </p:nvSpPr>
        <p:spPr>
          <a:xfrm>
            <a:off x="457200" y="2027237"/>
            <a:ext cx="4495800" cy="4525963"/>
          </a:xfrm>
        </p:spPr>
        <p:txBody>
          <a:bodyPr>
            <a:normAutofit/>
          </a:bodyPr>
          <a:lstStyle/>
          <a:p>
            <a:pPr marL="344488" indent="-344488" eaLnBrk="1" hangingPunct="1">
              <a:buFont typeface="Arial" panose="020B0604020202020204" pitchFamily="34" charset="0"/>
              <a:buChar char="•"/>
            </a:pPr>
            <a:r>
              <a:rPr lang="en-US" sz="3200" dirty="0" smtClean="0">
                <a:solidFill>
                  <a:schemeClr val="tx1"/>
                </a:solidFill>
              </a:rPr>
              <a:t>Contact our office in January the year before you hope to begin school.</a:t>
            </a:r>
          </a:p>
          <a:p>
            <a:pPr marL="344488" indent="-344488" eaLnBrk="1" hangingPunct="1">
              <a:buFont typeface="Arial" panose="020B0604020202020204" pitchFamily="34" charset="0"/>
              <a:buChar char="•"/>
            </a:pPr>
            <a:r>
              <a:rPr lang="en-US" sz="3200" dirty="0">
                <a:solidFill>
                  <a:schemeClr val="tx1"/>
                </a:solidFill>
              </a:rPr>
              <a:t>P</a:t>
            </a:r>
            <a:r>
              <a:rPr lang="en-US" sz="3200" dirty="0" smtClean="0">
                <a:solidFill>
                  <a:schemeClr val="tx1"/>
                </a:solidFill>
              </a:rPr>
              <a:t>rovide us with a 1-page formal update letter when you are ready to apply.</a:t>
            </a:r>
          </a:p>
        </p:txBody>
      </p:sp>
      <p:pic>
        <p:nvPicPr>
          <p:cNvPr id="307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7858" y="2514600"/>
            <a:ext cx="361950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a:xfrm>
            <a:off x="914400" y="1066800"/>
            <a:ext cx="8686800" cy="1143000"/>
          </a:xfrm>
        </p:spPr>
        <p:txBody>
          <a:bodyPr/>
          <a:lstStyle/>
          <a:p>
            <a:pPr eaLnBrk="1" hangingPunct="1"/>
            <a:r>
              <a:rPr lang="en-US" sz="4000" b="1" dirty="0" smtClean="0">
                <a:latin typeface="+mn-lt"/>
              </a:rPr>
              <a:t>Please Ask Any Questions Now </a:t>
            </a:r>
            <a:r>
              <a:rPr lang="en-US" sz="4000" dirty="0" smtClean="0"/>
              <a:t/>
            </a:r>
            <a:br>
              <a:rPr lang="en-US" sz="4000" dirty="0" smtClean="0"/>
            </a:br>
            <a:endParaRPr lang="en-US" sz="4000" dirty="0" smtClean="0"/>
          </a:p>
        </p:txBody>
      </p:sp>
      <p:pic>
        <p:nvPicPr>
          <p:cNvPr id="31747" name="Picture 20" descr="MCj03979030000[1]"/>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131429" y="2362200"/>
            <a:ext cx="2881141" cy="29836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609600"/>
            <a:ext cx="8229600" cy="1143000"/>
          </a:xfrm>
        </p:spPr>
        <p:txBody>
          <a:bodyPr/>
          <a:lstStyle/>
          <a:p>
            <a:pPr eaLnBrk="1" hangingPunct="1"/>
            <a:r>
              <a:rPr lang="en-US" dirty="0" smtClean="0">
                <a:solidFill>
                  <a:schemeClr val="tx1"/>
                </a:solidFill>
              </a:rPr>
              <a:t>Our Job vs. Your Job</a:t>
            </a:r>
          </a:p>
        </p:txBody>
      </p:sp>
      <p:sp>
        <p:nvSpPr>
          <p:cNvPr id="10243" name="Rectangle 3"/>
          <p:cNvSpPr>
            <a:spLocks noGrp="1" noChangeArrowheads="1"/>
          </p:cNvSpPr>
          <p:nvPr>
            <p:ph type="body" sz="half" idx="1"/>
          </p:nvPr>
        </p:nvSpPr>
        <p:spPr>
          <a:xfrm>
            <a:off x="609600" y="2362200"/>
            <a:ext cx="4267200" cy="3657600"/>
          </a:xfrm>
        </p:spPr>
        <p:txBody>
          <a:bodyPr/>
          <a:lstStyle/>
          <a:p>
            <a:pPr lvl="1" eaLnBrk="1" hangingPunct="1">
              <a:lnSpc>
                <a:spcPct val="80000"/>
              </a:lnSpc>
              <a:buFontTx/>
              <a:buNone/>
            </a:pPr>
            <a:endParaRPr lang="en-US" smtClean="0"/>
          </a:p>
          <a:p>
            <a:pPr lvl="1" eaLnBrk="1" hangingPunct="1">
              <a:lnSpc>
                <a:spcPct val="80000"/>
              </a:lnSpc>
            </a:pPr>
            <a:endParaRPr lang="en-US" sz="2400" smtClean="0"/>
          </a:p>
        </p:txBody>
      </p:sp>
      <p:pic>
        <p:nvPicPr>
          <p:cNvPr id="10244" name="Picture 13" descr="MCj0330032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7583400" y="76200"/>
            <a:ext cx="1447800" cy="14324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3"/>
          <p:cNvSpPr txBox="1">
            <a:spLocks noChangeArrowheads="1"/>
          </p:cNvSpPr>
          <p:nvPr/>
        </p:nvSpPr>
        <p:spPr bwMode="auto">
          <a:xfrm>
            <a:off x="457200" y="2057400"/>
            <a:ext cx="8382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buFontTx/>
              <a:buNone/>
              <a:defRPr/>
            </a:pPr>
            <a:r>
              <a:rPr lang="en-US" sz="3200" dirty="0" smtClean="0"/>
              <a:t>HEALTH PROFESSIONS OFFICE:</a:t>
            </a:r>
            <a:br>
              <a:rPr lang="en-US" sz="3200" dirty="0" smtClean="0"/>
            </a:br>
            <a:endParaRPr lang="en-US" sz="2000" dirty="0" smtClean="0"/>
          </a:p>
          <a:p>
            <a:pPr marL="0" lvl="1" indent="0">
              <a:buFontTx/>
              <a:buNone/>
              <a:defRPr/>
            </a:pPr>
            <a:r>
              <a:rPr lang="en-US" dirty="0" smtClean="0"/>
              <a:t>Send committee packet (including individual letters) to all schools designated by you in your application.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14400" y="609600"/>
            <a:ext cx="3581400" cy="1143000"/>
          </a:xfrm>
        </p:spPr>
        <p:txBody>
          <a:bodyPr/>
          <a:lstStyle/>
          <a:p>
            <a:pPr eaLnBrk="1" hangingPunct="1"/>
            <a:r>
              <a:rPr lang="en-US" dirty="0" smtClean="0">
                <a:solidFill>
                  <a:schemeClr val="tx1"/>
                </a:solidFill>
              </a:rPr>
              <a:t>Your Job</a:t>
            </a:r>
          </a:p>
        </p:txBody>
      </p:sp>
      <p:sp>
        <p:nvSpPr>
          <p:cNvPr id="11267" name="Rectangle 3"/>
          <p:cNvSpPr>
            <a:spLocks noGrp="1" noChangeArrowheads="1"/>
          </p:cNvSpPr>
          <p:nvPr>
            <p:ph type="body" sz="half" idx="1"/>
          </p:nvPr>
        </p:nvSpPr>
        <p:spPr>
          <a:xfrm>
            <a:off x="609600" y="2362200"/>
            <a:ext cx="4267200" cy="3657600"/>
          </a:xfrm>
        </p:spPr>
        <p:txBody>
          <a:bodyPr/>
          <a:lstStyle/>
          <a:p>
            <a:pPr lvl="1" eaLnBrk="1" hangingPunct="1">
              <a:lnSpc>
                <a:spcPct val="80000"/>
              </a:lnSpc>
              <a:buFontTx/>
              <a:buNone/>
            </a:pPr>
            <a:endParaRPr lang="en-US" smtClean="0"/>
          </a:p>
          <a:p>
            <a:pPr lvl="1" eaLnBrk="1" hangingPunct="1">
              <a:lnSpc>
                <a:spcPct val="80000"/>
              </a:lnSpc>
            </a:pPr>
            <a:endParaRPr lang="en-US" sz="2400" smtClean="0"/>
          </a:p>
        </p:txBody>
      </p:sp>
      <p:pic>
        <p:nvPicPr>
          <p:cNvPr id="11268" name="Picture 13" descr="MCj0330032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7581600" y="101006"/>
            <a:ext cx="1438200" cy="14229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3"/>
          <p:cNvSpPr txBox="1">
            <a:spLocks noChangeArrowheads="1"/>
          </p:cNvSpPr>
          <p:nvPr/>
        </p:nvSpPr>
        <p:spPr bwMode="auto">
          <a:xfrm>
            <a:off x="457200" y="2057400"/>
            <a:ext cx="8382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6075" lvl="1" indent="-346075">
              <a:buFont typeface="+mj-lt"/>
              <a:buAutoNum type="arabicPeriod"/>
              <a:defRPr/>
            </a:pPr>
            <a:r>
              <a:rPr lang="en-US" sz="2000" dirty="0" smtClean="0"/>
              <a:t>Complete application carefully (we do not proof read)</a:t>
            </a:r>
          </a:p>
          <a:p>
            <a:pPr marL="346075" lvl="1" indent="-346075">
              <a:buFontTx/>
              <a:buAutoNum type="arabicPeriod"/>
              <a:defRPr/>
            </a:pPr>
            <a:r>
              <a:rPr lang="en-US" sz="2000" dirty="0" smtClean="0"/>
              <a:t>Request registrar(s) office send your official transcript to schools/application services (AMCAS, ACOMAS, AADSAS)</a:t>
            </a:r>
          </a:p>
          <a:p>
            <a:pPr marL="346075" lvl="1" indent="-346075">
              <a:buFontTx/>
              <a:buAutoNum type="arabicPeriod"/>
              <a:defRPr/>
            </a:pPr>
            <a:r>
              <a:rPr lang="en-US" sz="2000" dirty="0" smtClean="0"/>
              <a:t>Wait to see test scores (MCAT/DAT/OAT/PCAT etc..) before applying</a:t>
            </a:r>
          </a:p>
          <a:p>
            <a:pPr marL="346075" lvl="1" indent="-346075">
              <a:buFontTx/>
              <a:buAutoNum type="arabicPeriod"/>
              <a:defRPr/>
            </a:pPr>
            <a:r>
              <a:rPr lang="en-US" sz="2000" dirty="0" smtClean="0"/>
              <a:t>Maintain tracking system for managing primary and secondary applications, payments, application status</a:t>
            </a:r>
          </a:p>
          <a:p>
            <a:pPr marL="346075" lvl="1" indent="-346075">
              <a:spcBef>
                <a:spcPct val="0"/>
              </a:spcBef>
              <a:buFontTx/>
              <a:buAutoNum type="arabicPeriod"/>
              <a:defRPr/>
            </a:pPr>
            <a:r>
              <a:rPr lang="en-US" sz="2000" dirty="0" smtClean="0"/>
              <a:t>Provide our office (health_pro@union.edu) with:</a:t>
            </a:r>
          </a:p>
          <a:p>
            <a:pPr marL="857250" lvl="2" indent="-347663">
              <a:buFontTx/>
              <a:buAutoNum type="arabicPeriod"/>
              <a:defRPr/>
            </a:pPr>
            <a:r>
              <a:rPr lang="en-US" sz="1800" dirty="0" smtClean="0"/>
              <a:t>Pdf of your final, </a:t>
            </a:r>
            <a:r>
              <a:rPr lang="en-US" sz="1800" u="sng" dirty="0" smtClean="0"/>
              <a:t>submitted</a:t>
            </a:r>
            <a:r>
              <a:rPr lang="en-US" sz="1800" dirty="0" smtClean="0"/>
              <a:t> application</a:t>
            </a:r>
          </a:p>
          <a:p>
            <a:pPr marL="857250" lvl="2" indent="-347663">
              <a:buFontTx/>
              <a:buAutoNum type="arabicPeriod"/>
              <a:defRPr/>
            </a:pPr>
            <a:r>
              <a:rPr lang="en-US" sz="1800" dirty="0" smtClean="0"/>
              <a:t>Letter request form</a:t>
            </a:r>
          </a:p>
          <a:p>
            <a:pPr marL="857250" lvl="2" indent="-347663">
              <a:buFontTx/>
              <a:buAutoNum type="arabicPeriod"/>
              <a:defRPr/>
            </a:pPr>
            <a:r>
              <a:rPr lang="en-US" sz="1800" dirty="0" smtClean="0"/>
              <a:t>Update letter if reviewed prior to this year</a:t>
            </a:r>
          </a:p>
          <a:p>
            <a:pPr marL="509587" lvl="2" indent="0">
              <a:buNone/>
              <a:defRPr/>
            </a:pPr>
            <a:r>
              <a:rPr lang="en-US" sz="1800" dirty="0" smtClean="0">
                <a:solidFill>
                  <a:srgbClr val="FF0000"/>
                </a:solidFill>
              </a:rPr>
              <a:t>NOTE: please provide everything in one email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5638800" cy="1143000"/>
          </a:xfrm>
        </p:spPr>
        <p:txBody>
          <a:bodyPr>
            <a:noAutofit/>
          </a:bodyPr>
          <a:lstStyle/>
          <a:p>
            <a:r>
              <a:rPr lang="en-US" dirty="0" smtClean="0">
                <a:solidFill>
                  <a:schemeClr val="tx1"/>
                </a:solidFill>
              </a:rPr>
              <a:t>Update Letter Format</a:t>
            </a:r>
            <a:endParaRPr lang="en-US" dirty="0">
              <a:solidFill>
                <a:schemeClr val="tx1"/>
              </a:solidFill>
            </a:endParaRPr>
          </a:p>
        </p:txBody>
      </p:sp>
      <p:sp>
        <p:nvSpPr>
          <p:cNvPr id="3" name="Text Placeholder 2"/>
          <p:cNvSpPr>
            <a:spLocks noGrp="1"/>
          </p:cNvSpPr>
          <p:nvPr>
            <p:ph type="body" sz="half" idx="1"/>
          </p:nvPr>
        </p:nvSpPr>
        <p:spPr>
          <a:xfrm>
            <a:off x="457200" y="1768366"/>
            <a:ext cx="8229600" cy="4221163"/>
          </a:xfrm>
        </p:spPr>
        <p:txBody>
          <a:bodyPr>
            <a:normAutofit fontScale="85000" lnSpcReduction="20000"/>
          </a:bodyPr>
          <a:lstStyle/>
          <a:p>
            <a:pPr marL="346075" indent="-346075">
              <a:lnSpc>
                <a:spcPct val="100000"/>
              </a:lnSpc>
              <a:buFont typeface="Arial" panose="020B0604020202020204" pitchFamily="34" charset="0"/>
              <a:buChar char="•"/>
            </a:pPr>
            <a:r>
              <a:rPr lang="en-US" dirty="0" smtClean="0">
                <a:solidFill>
                  <a:schemeClr val="tx1"/>
                </a:solidFill>
              </a:rPr>
              <a:t>Formal</a:t>
            </a:r>
          </a:p>
          <a:p>
            <a:pPr marL="346075" indent="-346075">
              <a:lnSpc>
                <a:spcPct val="100000"/>
              </a:lnSpc>
              <a:buFont typeface="Arial" panose="020B0604020202020204" pitchFamily="34" charset="0"/>
              <a:buChar char="•"/>
            </a:pPr>
            <a:r>
              <a:rPr lang="en-US" dirty="0" smtClean="0">
                <a:solidFill>
                  <a:schemeClr val="tx1"/>
                </a:solidFill>
              </a:rPr>
              <a:t>Typed</a:t>
            </a:r>
          </a:p>
          <a:p>
            <a:pPr marL="346075" indent="-346075">
              <a:lnSpc>
                <a:spcPct val="100000"/>
              </a:lnSpc>
              <a:buFont typeface="Arial" panose="020B0604020202020204" pitchFamily="34" charset="0"/>
              <a:buChar char="•"/>
            </a:pPr>
            <a:r>
              <a:rPr lang="en-US" dirty="0" smtClean="0">
                <a:solidFill>
                  <a:schemeClr val="tx1"/>
                </a:solidFill>
              </a:rPr>
              <a:t>1 page limit</a:t>
            </a:r>
          </a:p>
          <a:p>
            <a:pPr marL="346075" indent="-346075">
              <a:lnSpc>
                <a:spcPct val="100000"/>
              </a:lnSpc>
              <a:buFont typeface="Arial" panose="020B0604020202020204" pitchFamily="34" charset="0"/>
              <a:buChar char="•"/>
            </a:pPr>
            <a:r>
              <a:rPr lang="en-US" dirty="0" smtClean="0">
                <a:solidFill>
                  <a:schemeClr val="tx1"/>
                </a:solidFill>
              </a:rPr>
              <a:t>Dated</a:t>
            </a:r>
          </a:p>
          <a:p>
            <a:pPr marL="346075" indent="-346075">
              <a:lnSpc>
                <a:spcPct val="100000"/>
              </a:lnSpc>
              <a:buFont typeface="Arial" panose="020B0604020202020204" pitchFamily="34" charset="0"/>
              <a:buChar char="•"/>
            </a:pPr>
            <a:r>
              <a:rPr lang="en-US" dirty="0" smtClean="0">
                <a:solidFill>
                  <a:schemeClr val="tx1"/>
                </a:solidFill>
              </a:rPr>
              <a:t>Addressed “Dear Health </a:t>
            </a:r>
            <a:br>
              <a:rPr lang="en-US" dirty="0" smtClean="0">
                <a:solidFill>
                  <a:schemeClr val="tx1"/>
                </a:solidFill>
              </a:rPr>
            </a:br>
            <a:r>
              <a:rPr lang="en-US" dirty="0" smtClean="0">
                <a:solidFill>
                  <a:schemeClr val="tx1"/>
                </a:solidFill>
              </a:rPr>
              <a:t>Professions Advisory </a:t>
            </a:r>
            <a:br>
              <a:rPr lang="en-US" dirty="0" smtClean="0">
                <a:solidFill>
                  <a:schemeClr val="tx1"/>
                </a:solidFill>
              </a:rPr>
            </a:br>
            <a:r>
              <a:rPr lang="en-US" dirty="0" smtClean="0">
                <a:solidFill>
                  <a:schemeClr val="tx1"/>
                </a:solidFill>
              </a:rPr>
              <a:t>Committee”</a:t>
            </a:r>
          </a:p>
          <a:p>
            <a:pPr marL="346075" indent="-346075">
              <a:lnSpc>
                <a:spcPct val="100000"/>
              </a:lnSpc>
              <a:buFont typeface="Arial" panose="020B0604020202020204" pitchFamily="34" charset="0"/>
              <a:buChar char="•"/>
            </a:pPr>
            <a:r>
              <a:rPr lang="en-US" dirty="0" smtClean="0">
                <a:solidFill>
                  <a:schemeClr val="tx1"/>
                </a:solidFill>
              </a:rPr>
              <a:t>Signed</a:t>
            </a:r>
          </a:p>
          <a:p>
            <a:pPr marL="346075" indent="-346075">
              <a:lnSpc>
                <a:spcPct val="100000"/>
              </a:lnSpc>
              <a:buFont typeface="Arial" panose="020B0604020202020204" pitchFamily="34" charset="0"/>
              <a:buChar char="•"/>
            </a:pPr>
            <a:r>
              <a:rPr lang="en-US" dirty="0" smtClean="0">
                <a:solidFill>
                  <a:schemeClr val="tx1"/>
                </a:solidFill>
              </a:rPr>
              <a:t>Send electronically as pdf to:</a:t>
            </a:r>
          </a:p>
          <a:p>
            <a:pPr marL="638683" lvl="1" indent="-346075">
              <a:lnSpc>
                <a:spcPct val="100000"/>
              </a:lnSpc>
              <a:buFont typeface="Arial" panose="020B0604020202020204" pitchFamily="34" charset="0"/>
              <a:buChar char="•"/>
            </a:pPr>
            <a:r>
              <a:rPr lang="en-US" dirty="0" smtClean="0">
                <a:solidFill>
                  <a:schemeClr val="tx1"/>
                </a:solidFill>
              </a:rPr>
              <a:t>Health_pro@union.edu</a:t>
            </a:r>
            <a:br>
              <a:rPr lang="en-US" dirty="0" smtClean="0">
                <a:solidFill>
                  <a:schemeClr val="tx1"/>
                </a:solidFill>
              </a:rPr>
            </a:br>
            <a:endParaRPr lang="en-US" sz="600" dirty="0">
              <a:solidFill>
                <a:schemeClr val="tx1"/>
              </a:solidFill>
            </a:endParaRPr>
          </a:p>
          <a:p>
            <a:pPr marL="0" indent="0">
              <a:lnSpc>
                <a:spcPct val="100000"/>
              </a:lnSpc>
              <a:buNone/>
            </a:pPr>
            <a:r>
              <a:rPr lang="en-US" dirty="0" smtClean="0">
                <a:solidFill>
                  <a:schemeClr val="tx1"/>
                </a:solidFill>
              </a:rPr>
              <a:t>Note: your update letter will be sent directly to </a:t>
            </a:r>
            <a:br>
              <a:rPr lang="en-US" dirty="0" smtClean="0">
                <a:solidFill>
                  <a:schemeClr val="tx1"/>
                </a:solidFill>
              </a:rPr>
            </a:br>
            <a:r>
              <a:rPr lang="en-US" dirty="0" smtClean="0">
                <a:solidFill>
                  <a:schemeClr val="tx1"/>
                </a:solidFill>
              </a:rPr>
              <a:t>schools along with committee letter</a:t>
            </a:r>
            <a:endParaRPr lang="en-US" dirty="0">
              <a:solidFill>
                <a:schemeClr val="tx1"/>
              </a:solidFill>
            </a:endParaRPr>
          </a:p>
        </p:txBody>
      </p:sp>
      <p:pic>
        <p:nvPicPr>
          <p:cNvPr id="5" name="Picture 4"/>
          <p:cNvPicPr>
            <a:picLocks noChangeAspect="1"/>
          </p:cNvPicPr>
          <p:nvPr/>
        </p:nvPicPr>
        <p:blipFill>
          <a:blip r:embed="rId2"/>
          <a:stretch>
            <a:fillRect/>
          </a:stretch>
        </p:blipFill>
        <p:spPr>
          <a:xfrm>
            <a:off x="4800520" y="1905000"/>
            <a:ext cx="3733880" cy="4231532"/>
          </a:xfrm>
          <a:prstGeom prst="rect">
            <a:avLst/>
          </a:prstGeom>
          <a:ln w="19050">
            <a:solidFill>
              <a:schemeClr val="tx1"/>
            </a:solidFill>
          </a:ln>
        </p:spPr>
      </p:pic>
      <p:pic>
        <p:nvPicPr>
          <p:cNvPr id="6" name="Picture 5"/>
          <p:cNvPicPr>
            <a:picLocks noChangeAspect="1"/>
          </p:cNvPicPr>
          <p:nvPr/>
        </p:nvPicPr>
        <p:blipFill>
          <a:blip r:embed="rId3"/>
          <a:stretch>
            <a:fillRect/>
          </a:stretch>
        </p:blipFill>
        <p:spPr>
          <a:xfrm>
            <a:off x="6705600" y="233899"/>
            <a:ext cx="2155835" cy="1213901"/>
          </a:xfrm>
          <a:prstGeom prst="rect">
            <a:avLst/>
          </a:prstGeom>
        </p:spPr>
      </p:pic>
    </p:spTree>
    <p:extLst>
      <p:ext uri="{BB962C8B-B14F-4D97-AF65-F5344CB8AC3E}">
        <p14:creationId xmlns:p14="http://schemas.microsoft.com/office/powerpoint/2010/main" val="3699798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2057400"/>
            <a:ext cx="8229600" cy="4023360"/>
          </a:xfrm>
        </p:spPr>
        <p:txBody>
          <a:bodyPr>
            <a:normAutofit/>
          </a:bodyPr>
          <a:lstStyle/>
          <a:p>
            <a:pPr>
              <a:buFont typeface="Arial" panose="020B0604020202020204" pitchFamily="34" charset="0"/>
              <a:buChar char="•"/>
            </a:pPr>
            <a:r>
              <a:rPr lang="en-US" sz="2200" dirty="0" smtClean="0">
                <a:solidFill>
                  <a:schemeClr val="tx1"/>
                </a:solidFill>
              </a:rPr>
              <a:t>20,000+ </a:t>
            </a:r>
            <a:r>
              <a:rPr lang="en-US" sz="2200" dirty="0">
                <a:solidFill>
                  <a:schemeClr val="tx1"/>
                </a:solidFill>
              </a:rPr>
              <a:t>applicants </a:t>
            </a:r>
            <a:r>
              <a:rPr lang="en-US" sz="2200" dirty="0" smtClean="0">
                <a:solidFill>
                  <a:schemeClr val="tx1"/>
                </a:solidFill>
              </a:rPr>
              <a:t>(nearly half </a:t>
            </a:r>
            <a:r>
              <a:rPr lang="en-US" sz="2200" dirty="0">
                <a:solidFill>
                  <a:schemeClr val="tx1"/>
                </a:solidFill>
              </a:rPr>
              <a:t>of the applicant pool) apply </a:t>
            </a:r>
            <a:r>
              <a:rPr lang="en-US" sz="2200" dirty="0" smtClean="0">
                <a:solidFill>
                  <a:schemeClr val="tx1"/>
                </a:solidFill>
              </a:rPr>
              <a:t>June/July</a:t>
            </a:r>
          </a:p>
          <a:p>
            <a:pPr>
              <a:buFont typeface="Arial" panose="020B0604020202020204" pitchFamily="34" charset="0"/>
              <a:buChar char="•"/>
            </a:pPr>
            <a:r>
              <a:rPr lang="en-US" sz="2200" dirty="0" smtClean="0">
                <a:solidFill>
                  <a:schemeClr val="tx1"/>
                </a:solidFill>
              </a:rPr>
              <a:t>We </a:t>
            </a:r>
            <a:r>
              <a:rPr lang="en-US" sz="2200" dirty="0">
                <a:solidFill>
                  <a:schemeClr val="tx1"/>
                </a:solidFill>
              </a:rPr>
              <a:t>will </a:t>
            </a:r>
            <a:r>
              <a:rPr lang="en-US" sz="2200" dirty="0" smtClean="0">
                <a:solidFill>
                  <a:schemeClr val="tx1"/>
                </a:solidFill>
              </a:rPr>
              <a:t>work on </a:t>
            </a:r>
            <a:r>
              <a:rPr lang="en-US" sz="2200" dirty="0">
                <a:solidFill>
                  <a:schemeClr val="tx1"/>
                </a:solidFill>
              </a:rPr>
              <a:t>committee letters in the order with which we receive your completed applications </a:t>
            </a:r>
            <a:r>
              <a:rPr lang="en-US" sz="2200" dirty="0" smtClean="0">
                <a:solidFill>
                  <a:schemeClr val="tx1"/>
                </a:solidFill>
              </a:rPr>
              <a:t>(</a:t>
            </a:r>
            <a:r>
              <a:rPr lang="en-US" sz="2200" dirty="0" smtClean="0">
                <a:solidFill>
                  <a:srgbClr val="FF0000"/>
                </a:solidFill>
              </a:rPr>
              <a:t>Sabrina </a:t>
            </a:r>
            <a:r>
              <a:rPr lang="en-US" sz="2200" dirty="0">
                <a:solidFill>
                  <a:srgbClr val="FF0000"/>
                </a:solidFill>
              </a:rPr>
              <a:t>is out for </a:t>
            </a:r>
            <a:r>
              <a:rPr lang="en-US" sz="2200" dirty="0" smtClean="0">
                <a:solidFill>
                  <a:srgbClr val="FF0000"/>
                </a:solidFill>
              </a:rPr>
              <a:t>most of </a:t>
            </a:r>
            <a:r>
              <a:rPr lang="en-US" sz="2200" dirty="0">
                <a:solidFill>
                  <a:srgbClr val="FF0000"/>
                </a:solidFill>
              </a:rPr>
              <a:t>August</a:t>
            </a:r>
            <a:r>
              <a:rPr lang="en-US" sz="2200" dirty="0" smtClean="0">
                <a:solidFill>
                  <a:schemeClr val="tx1"/>
                </a:solidFill>
              </a:rPr>
              <a:t>)</a:t>
            </a:r>
          </a:p>
          <a:p>
            <a:pPr>
              <a:buFont typeface="Arial" panose="020B0604020202020204" pitchFamily="34" charset="0"/>
              <a:buChar char="•"/>
            </a:pPr>
            <a:r>
              <a:rPr lang="en-US" sz="2200" dirty="0" smtClean="0">
                <a:solidFill>
                  <a:schemeClr val="tx1"/>
                </a:solidFill>
              </a:rPr>
              <a:t>Early </a:t>
            </a:r>
            <a:r>
              <a:rPr lang="en-US" sz="2200" dirty="0">
                <a:solidFill>
                  <a:schemeClr val="tx1"/>
                </a:solidFill>
              </a:rPr>
              <a:t>is </a:t>
            </a:r>
            <a:r>
              <a:rPr lang="en-US" sz="2200" dirty="0" smtClean="0">
                <a:solidFill>
                  <a:schemeClr val="tx1"/>
                </a:solidFill>
              </a:rPr>
              <a:t>good - error </a:t>
            </a:r>
            <a:r>
              <a:rPr lang="en-US" sz="2200" dirty="0">
                <a:solidFill>
                  <a:schemeClr val="tx1"/>
                </a:solidFill>
              </a:rPr>
              <a:t>free is </a:t>
            </a:r>
            <a:r>
              <a:rPr lang="en-US" sz="2200" dirty="0" smtClean="0">
                <a:solidFill>
                  <a:schemeClr val="tx1"/>
                </a:solidFill>
              </a:rPr>
              <a:t>better</a:t>
            </a:r>
          </a:p>
          <a:p>
            <a:pPr>
              <a:buFont typeface="Arial" panose="020B0604020202020204" pitchFamily="34" charset="0"/>
              <a:buChar char="•"/>
            </a:pPr>
            <a:r>
              <a:rPr lang="en-US" sz="2200" dirty="0" smtClean="0">
                <a:solidFill>
                  <a:schemeClr val="tx1"/>
                </a:solidFill>
              </a:rPr>
              <a:t>You </a:t>
            </a:r>
            <a:r>
              <a:rPr lang="en-US" sz="2200" dirty="0">
                <a:solidFill>
                  <a:schemeClr val="tx1"/>
                </a:solidFill>
              </a:rPr>
              <a:t>should complete secondary applications within 2 weeks of receiving access (everything for your submission should be completed over the summer)</a:t>
            </a:r>
            <a:br>
              <a:rPr lang="en-US" sz="2200" dirty="0">
                <a:solidFill>
                  <a:schemeClr val="tx1"/>
                </a:solidFill>
              </a:rPr>
            </a:br>
            <a:r>
              <a:rPr lang="en-US" sz="2200" dirty="0">
                <a:solidFill>
                  <a:schemeClr val="tx1"/>
                </a:solidFill>
              </a:rPr>
              <a:t/>
            </a:r>
            <a:br>
              <a:rPr lang="en-US" sz="2200" dirty="0">
                <a:solidFill>
                  <a:schemeClr val="tx1"/>
                </a:solidFill>
              </a:rPr>
            </a:br>
            <a:r>
              <a:rPr lang="en-US" sz="2200" i="1" dirty="0">
                <a:solidFill>
                  <a:schemeClr val="tx1"/>
                </a:solidFill>
              </a:rPr>
              <a:t>Note: our timeline for submitting your letter is </a:t>
            </a:r>
            <a:r>
              <a:rPr lang="en-US" sz="2200" i="1" dirty="0" smtClean="0">
                <a:solidFill>
                  <a:schemeClr val="tx1"/>
                </a:solidFill>
              </a:rPr>
              <a:t>different than your timeline!</a:t>
            </a:r>
            <a:endParaRPr lang="en-US" sz="2200" i="1" dirty="0">
              <a:solidFill>
                <a:schemeClr val="tx1"/>
              </a:solidFill>
            </a:endParaRPr>
          </a:p>
        </p:txBody>
      </p:sp>
      <p:pic>
        <p:nvPicPr>
          <p:cNvPr id="12291" name="Picture 10" descr="C:\Users\weissec\AppData\Local\Microsoft\Windows\Temporary Internet Files\Content.IE5\6ZLIAZE1\MC90032618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152400"/>
            <a:ext cx="1300224"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a:xfrm>
            <a:off x="914400" y="609600"/>
            <a:ext cx="5638800" cy="11430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dirty="0" smtClean="0">
                <a:solidFill>
                  <a:schemeClr val="tx1"/>
                </a:solidFill>
              </a:rPr>
              <a:t>Timing matters!</a:t>
            </a:r>
            <a:endParaRPr 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7" descr="j0346317"/>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43800" y="4876800"/>
            <a:ext cx="1236451"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Rectangle 9"/>
          <p:cNvSpPr>
            <a:spLocks noChangeArrowheads="1"/>
          </p:cNvSpPr>
          <p:nvPr/>
        </p:nvSpPr>
        <p:spPr bwMode="auto">
          <a:xfrm>
            <a:off x="914400" y="1024982"/>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4000" dirty="0">
                <a:latin typeface="+mj-lt"/>
              </a:rPr>
              <a:t>Most common reasons for </a:t>
            </a:r>
            <a:r>
              <a:rPr lang="en-US" sz="4000" dirty="0" smtClean="0">
                <a:latin typeface="+mj-lt"/>
              </a:rPr>
              <a:t>delays</a:t>
            </a:r>
            <a:r>
              <a:rPr lang="en-US" sz="4000" dirty="0">
                <a:latin typeface="+mj-lt"/>
              </a:rPr>
              <a:t>:</a:t>
            </a:r>
          </a:p>
        </p:txBody>
      </p:sp>
      <p:sp>
        <p:nvSpPr>
          <p:cNvPr id="3" name="TextBox 2"/>
          <p:cNvSpPr txBox="1"/>
          <p:nvPr/>
        </p:nvSpPr>
        <p:spPr>
          <a:xfrm>
            <a:off x="457200" y="2023170"/>
            <a:ext cx="8382000" cy="4031873"/>
          </a:xfrm>
          <a:prstGeom prst="rect">
            <a:avLst/>
          </a:prstGeom>
          <a:noFill/>
        </p:spPr>
        <p:txBody>
          <a:bodyPr wrap="square" rtlCol="0">
            <a:spAutoFit/>
          </a:bodyPr>
          <a:lstStyle/>
          <a:p>
            <a:pPr marL="461963" indent="-461963">
              <a:buFont typeface="+mj-lt"/>
              <a:buAutoNum type="arabicPeriod"/>
            </a:pPr>
            <a:r>
              <a:rPr lang="en-US" sz="3200" dirty="0">
                <a:latin typeface="+mn-lt"/>
              </a:rPr>
              <a:t>Courses listed on application don’t match official </a:t>
            </a:r>
            <a:r>
              <a:rPr lang="en-US" sz="3200" dirty="0" smtClean="0">
                <a:latin typeface="+mn-lt"/>
              </a:rPr>
              <a:t>transcript</a:t>
            </a:r>
          </a:p>
          <a:p>
            <a:pPr marL="461963" indent="-461963">
              <a:buFont typeface="+mj-lt"/>
              <a:buAutoNum type="arabicPeriod"/>
            </a:pPr>
            <a:r>
              <a:rPr lang="en-US" sz="3200" dirty="0" smtClean="0">
                <a:latin typeface="+mn-lt"/>
              </a:rPr>
              <a:t>Missing </a:t>
            </a:r>
            <a:r>
              <a:rPr lang="en-US" sz="3200" dirty="0">
                <a:latin typeface="+mn-lt"/>
              </a:rPr>
              <a:t>coursework/incomplete </a:t>
            </a:r>
            <a:r>
              <a:rPr lang="en-US" sz="3200" dirty="0" smtClean="0">
                <a:latin typeface="+mn-lt"/>
              </a:rPr>
              <a:t>transcript</a:t>
            </a:r>
          </a:p>
          <a:p>
            <a:pPr marL="461963" indent="-461963">
              <a:buFont typeface="+mj-lt"/>
              <a:buAutoNum type="arabicPeriod"/>
            </a:pPr>
            <a:r>
              <a:rPr lang="en-US" sz="3200" dirty="0" smtClean="0">
                <a:latin typeface="+mn-lt"/>
              </a:rPr>
              <a:t>Transcript </a:t>
            </a:r>
            <a:r>
              <a:rPr lang="en-US" sz="3200" dirty="0">
                <a:latin typeface="+mn-lt"/>
              </a:rPr>
              <a:t>missing (from every school attended even if course transferred</a:t>
            </a:r>
            <a:r>
              <a:rPr lang="en-US" sz="3200" dirty="0" smtClean="0">
                <a:latin typeface="+mn-lt"/>
              </a:rPr>
              <a:t>)</a:t>
            </a:r>
          </a:p>
          <a:p>
            <a:pPr marL="461963" indent="-461963">
              <a:buFont typeface="+mj-lt"/>
              <a:buAutoNum type="arabicPeriod"/>
            </a:pPr>
            <a:r>
              <a:rPr lang="en-US" sz="3200" dirty="0" smtClean="0">
                <a:latin typeface="+mn-lt"/>
              </a:rPr>
              <a:t>Unofficial </a:t>
            </a:r>
            <a:r>
              <a:rPr lang="en-US" sz="3200" dirty="0">
                <a:latin typeface="+mn-lt"/>
              </a:rPr>
              <a:t>transcript</a:t>
            </a:r>
            <a:br>
              <a:rPr lang="en-US" sz="3200" dirty="0">
                <a:latin typeface="+mn-lt"/>
              </a:rPr>
            </a:br>
            <a:r>
              <a:rPr lang="en-US" sz="3200" dirty="0">
                <a:latin typeface="+mn-lt"/>
              </a:rPr>
              <a:t/>
            </a:r>
            <a:br>
              <a:rPr lang="en-US" sz="3200" dirty="0">
                <a:latin typeface="+mn-lt"/>
              </a:rPr>
            </a:br>
            <a:endParaRPr lang="en-US" sz="32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4000" dirty="0" smtClean="0">
                <a:solidFill>
                  <a:schemeClr val="tx1"/>
                </a:solidFill>
              </a:rPr>
              <a:t>Keep in mind when submitting application…</a:t>
            </a:r>
          </a:p>
        </p:txBody>
      </p:sp>
      <p:sp>
        <p:nvSpPr>
          <p:cNvPr id="14339" name="Rectangle 3"/>
          <p:cNvSpPr>
            <a:spLocks noGrp="1" noChangeArrowheads="1"/>
          </p:cNvSpPr>
          <p:nvPr>
            <p:ph idx="1"/>
          </p:nvPr>
        </p:nvSpPr>
        <p:spPr>
          <a:xfrm>
            <a:off x="571500" y="2027237"/>
            <a:ext cx="8229600" cy="4525963"/>
          </a:xfrm>
        </p:spPr>
        <p:txBody>
          <a:bodyPr>
            <a:normAutofit/>
          </a:bodyPr>
          <a:lstStyle/>
          <a:p>
            <a:pPr marL="346075" indent="-346075" eaLnBrk="1" hangingPunct="1">
              <a:buFont typeface="Arial" panose="020B0604020202020204" pitchFamily="34" charset="0"/>
              <a:buChar char="•"/>
            </a:pPr>
            <a:r>
              <a:rPr lang="en-US" sz="3600" dirty="0" smtClean="0">
                <a:solidFill>
                  <a:schemeClr val="tx1"/>
                </a:solidFill>
              </a:rPr>
              <a:t>Turn off spam-or check spam folder regularly</a:t>
            </a:r>
          </a:p>
          <a:p>
            <a:pPr marL="346075" indent="-346075" eaLnBrk="1" hangingPunct="1">
              <a:buFont typeface="Arial" panose="020B0604020202020204" pitchFamily="34" charset="0"/>
              <a:buChar char="•"/>
            </a:pPr>
            <a:r>
              <a:rPr lang="en-US" sz="3600" dirty="0" smtClean="0">
                <a:solidFill>
                  <a:schemeClr val="tx1"/>
                </a:solidFill>
              </a:rPr>
              <a:t>Use professionally sounding e-mail</a:t>
            </a:r>
          </a:p>
          <a:p>
            <a:pPr marL="346075" indent="-346075" eaLnBrk="1" hangingPunct="1">
              <a:buFont typeface="Arial" panose="020B0604020202020204" pitchFamily="34" charset="0"/>
              <a:buChar char="•"/>
            </a:pPr>
            <a:r>
              <a:rPr lang="en-US" sz="3600" dirty="0" smtClean="0">
                <a:solidFill>
                  <a:schemeClr val="tx1"/>
                </a:solidFill>
              </a:rPr>
              <a:t>Check e-mail regularly</a:t>
            </a:r>
          </a:p>
          <a:p>
            <a:pPr eaLnBrk="1" hangingPunct="1">
              <a:buFont typeface="Arial" panose="020B0604020202020204" pitchFamily="34" charset="0"/>
              <a:buChar char="•"/>
            </a:pPr>
            <a:endParaRPr lang="en-US" sz="3600" dirty="0" smtClean="0">
              <a:solidFill>
                <a:schemeClr val="tx1"/>
              </a:solidFill>
            </a:endParaRPr>
          </a:p>
          <a:p>
            <a:pPr>
              <a:buFont typeface="Arial" panose="020B0604020202020204" pitchFamily="34" charset="0"/>
              <a:buChar char="•"/>
            </a:pPr>
            <a:endParaRPr lang="en-US" sz="3600" dirty="0" smtClean="0">
              <a:solidFill>
                <a:schemeClr val="tx1"/>
              </a:solidFill>
            </a:endParaRPr>
          </a:p>
        </p:txBody>
      </p:sp>
      <p:pic>
        <p:nvPicPr>
          <p:cNvPr id="14340" name="Picture 4" descr="MPj0442488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0" y="3886200"/>
            <a:ext cx="16954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g"/></Relationships>
</file>

<file path=ppt/theme/theme1.xml><?xml version="1.0" encoding="utf-8"?>
<a:theme xmlns:a="http://schemas.openxmlformats.org/drawingml/2006/main" name="AAMC White template">
  <a:themeElements>
    <a:clrScheme name="AAMC White template 11">
      <a:dk1>
        <a:srgbClr val="092F6D"/>
      </a:dk1>
      <a:lt1>
        <a:srgbClr val="F9F9F9"/>
      </a:lt1>
      <a:dk2>
        <a:srgbClr val="092F6D"/>
      </a:dk2>
      <a:lt2>
        <a:srgbClr val="475185"/>
      </a:lt2>
      <a:accent1>
        <a:srgbClr val="CE6F18"/>
      </a:accent1>
      <a:accent2>
        <a:srgbClr val="C1C83F"/>
      </a:accent2>
      <a:accent3>
        <a:srgbClr val="FBFBFB"/>
      </a:accent3>
      <a:accent4>
        <a:srgbClr val="06275C"/>
      </a:accent4>
      <a:accent5>
        <a:srgbClr val="E3BBAB"/>
      </a:accent5>
      <a:accent6>
        <a:srgbClr val="AFB538"/>
      </a:accent6>
      <a:hlink>
        <a:srgbClr val="092F6D"/>
      </a:hlink>
      <a:folHlink>
        <a:srgbClr val="339766"/>
      </a:folHlink>
    </a:clrScheme>
    <a:fontScheme name="AAMC Whit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Whi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Whi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Whi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Whi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Whi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Whi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Whi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Whit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Whit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1">
        <a:dk1>
          <a:srgbClr val="092F6D"/>
        </a:dk1>
        <a:lt1>
          <a:srgbClr val="F9F9F9"/>
        </a:lt1>
        <a:dk2>
          <a:srgbClr val="092F6D"/>
        </a:dk2>
        <a:lt2>
          <a:srgbClr val="475185"/>
        </a:lt2>
        <a:accent1>
          <a:srgbClr val="CE6F18"/>
        </a:accent1>
        <a:accent2>
          <a:srgbClr val="C1C83F"/>
        </a:accent2>
        <a:accent3>
          <a:srgbClr val="FBFBFB"/>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2">
        <a:dk1>
          <a:srgbClr val="092F6D"/>
        </a:dk1>
        <a:lt1>
          <a:srgbClr val="FFFFFF"/>
        </a:lt1>
        <a:dk2>
          <a:srgbClr val="092F6D"/>
        </a:dk2>
        <a:lt2>
          <a:srgbClr val="475185"/>
        </a:lt2>
        <a:accent1>
          <a:srgbClr val="CE6F18"/>
        </a:accent1>
        <a:accent2>
          <a:srgbClr val="C1C83F"/>
        </a:accent2>
        <a:accent3>
          <a:srgbClr val="FFFFFF"/>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3">
        <a:dk1>
          <a:srgbClr val="092F6D"/>
        </a:dk1>
        <a:lt1>
          <a:srgbClr val="FFFFFF"/>
        </a:lt1>
        <a:dk2>
          <a:srgbClr val="092F6D"/>
        </a:dk2>
        <a:lt2>
          <a:srgbClr val="475185"/>
        </a:lt2>
        <a:accent1>
          <a:srgbClr val="800000"/>
        </a:accent1>
        <a:accent2>
          <a:srgbClr val="809195"/>
        </a:accent2>
        <a:accent3>
          <a:srgbClr val="FFFFFF"/>
        </a:accent3>
        <a:accent4>
          <a:srgbClr val="06275C"/>
        </a:accent4>
        <a:accent5>
          <a:srgbClr val="C0AAAA"/>
        </a:accent5>
        <a:accent6>
          <a:srgbClr val="738387"/>
        </a:accent6>
        <a:hlink>
          <a:srgbClr val="092F6D"/>
        </a:hlink>
        <a:folHlink>
          <a:srgbClr val="256F4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AMC White template">
  <a:themeElements>
    <a:clrScheme name="DGK Template">
      <a:dk1>
        <a:srgbClr val="013D79"/>
      </a:dk1>
      <a:lt1>
        <a:srgbClr val="FFFFFF"/>
      </a:lt1>
      <a:dk2>
        <a:srgbClr val="013D79"/>
      </a:dk2>
      <a:lt2>
        <a:srgbClr val="FFFFFF"/>
      </a:lt2>
      <a:accent1>
        <a:srgbClr val="FCB040"/>
      </a:accent1>
      <a:accent2>
        <a:srgbClr val="7A003B"/>
      </a:accent2>
      <a:accent3>
        <a:srgbClr val="99D08F"/>
      </a:accent3>
      <a:accent4>
        <a:srgbClr val="1BB7AC"/>
      </a:accent4>
      <a:accent5>
        <a:srgbClr val="91A5A6"/>
      </a:accent5>
      <a:accent6>
        <a:srgbClr val="547BB2"/>
      </a:accent6>
      <a:hlink>
        <a:srgbClr val="013D79"/>
      </a:hlink>
      <a:folHlink>
        <a:srgbClr val="013D79"/>
      </a:folHlink>
    </a:clrScheme>
    <a:fontScheme name="AAMC Whit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cstate="print"/>
          <a:stretch>
            <a:fillRect/>
          </a:stretch>
        </a:blipFill>
      </a:spPr>
      <a:bodyPr wrap="square" lIns="0" tIns="0" rIns="0" bIns="0" rtlCol="0"/>
      <a:lstStyle>
        <a:defPPr>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Whi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Whi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Whi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Whi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Whi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Whi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Whi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Whit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Whit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1">
        <a:dk1>
          <a:srgbClr val="092F6D"/>
        </a:dk1>
        <a:lt1>
          <a:srgbClr val="F9F9F9"/>
        </a:lt1>
        <a:dk2>
          <a:srgbClr val="092F6D"/>
        </a:dk2>
        <a:lt2>
          <a:srgbClr val="475185"/>
        </a:lt2>
        <a:accent1>
          <a:srgbClr val="CE6F18"/>
        </a:accent1>
        <a:accent2>
          <a:srgbClr val="C1C83F"/>
        </a:accent2>
        <a:accent3>
          <a:srgbClr val="FBFBFB"/>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2">
        <a:dk1>
          <a:srgbClr val="092F6D"/>
        </a:dk1>
        <a:lt1>
          <a:srgbClr val="FFFFFF"/>
        </a:lt1>
        <a:dk2>
          <a:srgbClr val="092F6D"/>
        </a:dk2>
        <a:lt2>
          <a:srgbClr val="475185"/>
        </a:lt2>
        <a:accent1>
          <a:srgbClr val="CE6F18"/>
        </a:accent1>
        <a:accent2>
          <a:srgbClr val="C1C83F"/>
        </a:accent2>
        <a:accent3>
          <a:srgbClr val="FFFFFF"/>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3">
        <a:dk1>
          <a:srgbClr val="092F6D"/>
        </a:dk1>
        <a:lt1>
          <a:srgbClr val="FFFFFF"/>
        </a:lt1>
        <a:dk2>
          <a:srgbClr val="092F6D"/>
        </a:dk2>
        <a:lt2>
          <a:srgbClr val="475185"/>
        </a:lt2>
        <a:accent1>
          <a:srgbClr val="800000"/>
        </a:accent1>
        <a:accent2>
          <a:srgbClr val="809195"/>
        </a:accent2>
        <a:accent3>
          <a:srgbClr val="FFFFFF"/>
        </a:accent3>
        <a:accent4>
          <a:srgbClr val="06275C"/>
        </a:accent4>
        <a:accent5>
          <a:srgbClr val="C0AAAA"/>
        </a:accent5>
        <a:accent6>
          <a:srgbClr val="738387"/>
        </a:accent6>
        <a:hlink>
          <a:srgbClr val="092F6D"/>
        </a:hlink>
        <a:folHlink>
          <a:srgbClr val="256F4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tegrated Services purple" id="{079D9A9A-285A-42D5-9223-940CD6BEBD85}" vid="{F209AF21-AA3D-4397-86F2-A7D1BE88E433}"/>
    </a:ext>
  </a:extLst>
</a:theme>
</file>

<file path=ppt/theme/theme3.xml><?xml version="1.0" encoding="utf-8"?>
<a:theme xmlns:a="http://schemas.openxmlformats.org/drawingml/2006/main" name="6_AAMC White template">
  <a:themeElements>
    <a:clrScheme name="DGK Template">
      <a:dk1>
        <a:srgbClr val="013D79"/>
      </a:dk1>
      <a:lt1>
        <a:srgbClr val="FFFFFF"/>
      </a:lt1>
      <a:dk2>
        <a:srgbClr val="013D79"/>
      </a:dk2>
      <a:lt2>
        <a:srgbClr val="FFFFFF"/>
      </a:lt2>
      <a:accent1>
        <a:srgbClr val="FCB040"/>
      </a:accent1>
      <a:accent2>
        <a:srgbClr val="7A003B"/>
      </a:accent2>
      <a:accent3>
        <a:srgbClr val="99D08F"/>
      </a:accent3>
      <a:accent4>
        <a:srgbClr val="1BB7AC"/>
      </a:accent4>
      <a:accent5>
        <a:srgbClr val="91A5A6"/>
      </a:accent5>
      <a:accent6>
        <a:srgbClr val="547BB2"/>
      </a:accent6>
      <a:hlink>
        <a:srgbClr val="013D79"/>
      </a:hlink>
      <a:folHlink>
        <a:srgbClr val="013D79"/>
      </a:folHlink>
    </a:clrScheme>
    <a:fontScheme name="AAMC Whit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Whi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Whi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Whi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Whi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Whi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Whi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Whi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Whit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Whit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1">
        <a:dk1>
          <a:srgbClr val="092F6D"/>
        </a:dk1>
        <a:lt1>
          <a:srgbClr val="F9F9F9"/>
        </a:lt1>
        <a:dk2>
          <a:srgbClr val="092F6D"/>
        </a:dk2>
        <a:lt2>
          <a:srgbClr val="475185"/>
        </a:lt2>
        <a:accent1>
          <a:srgbClr val="CE6F18"/>
        </a:accent1>
        <a:accent2>
          <a:srgbClr val="C1C83F"/>
        </a:accent2>
        <a:accent3>
          <a:srgbClr val="FBFBFB"/>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2">
        <a:dk1>
          <a:srgbClr val="092F6D"/>
        </a:dk1>
        <a:lt1>
          <a:srgbClr val="FFFFFF"/>
        </a:lt1>
        <a:dk2>
          <a:srgbClr val="092F6D"/>
        </a:dk2>
        <a:lt2>
          <a:srgbClr val="475185"/>
        </a:lt2>
        <a:accent1>
          <a:srgbClr val="CE6F18"/>
        </a:accent1>
        <a:accent2>
          <a:srgbClr val="C1C83F"/>
        </a:accent2>
        <a:accent3>
          <a:srgbClr val="FFFFFF"/>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3">
        <a:dk1>
          <a:srgbClr val="092F6D"/>
        </a:dk1>
        <a:lt1>
          <a:srgbClr val="FFFFFF"/>
        </a:lt1>
        <a:dk2>
          <a:srgbClr val="092F6D"/>
        </a:dk2>
        <a:lt2>
          <a:srgbClr val="475185"/>
        </a:lt2>
        <a:accent1>
          <a:srgbClr val="800000"/>
        </a:accent1>
        <a:accent2>
          <a:srgbClr val="809195"/>
        </a:accent2>
        <a:accent3>
          <a:srgbClr val="FFFFFF"/>
        </a:accent3>
        <a:accent4>
          <a:srgbClr val="06275C"/>
        </a:accent4>
        <a:accent5>
          <a:srgbClr val="C0AAAA"/>
        </a:accent5>
        <a:accent6>
          <a:srgbClr val="738387"/>
        </a:accent6>
        <a:hlink>
          <a:srgbClr val="092F6D"/>
        </a:hlink>
        <a:folHlink>
          <a:srgbClr val="256F4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tegrated Services purple" id="{079D9A9A-285A-42D5-9223-940CD6BEBD85}" vid="{F209AF21-AA3D-4397-86F2-A7D1BE88E433}"/>
    </a:ext>
  </a:extLst>
</a:theme>
</file>

<file path=ppt/theme/theme4.xml><?xml version="1.0" encoding="utf-8"?>
<a:theme xmlns:a="http://schemas.openxmlformats.org/drawingml/2006/main" name="7_AAMC White template">
  <a:themeElements>
    <a:clrScheme name="DGK Template">
      <a:dk1>
        <a:srgbClr val="013D79"/>
      </a:dk1>
      <a:lt1>
        <a:srgbClr val="FFFFFF"/>
      </a:lt1>
      <a:dk2>
        <a:srgbClr val="013D79"/>
      </a:dk2>
      <a:lt2>
        <a:srgbClr val="FFFFFF"/>
      </a:lt2>
      <a:accent1>
        <a:srgbClr val="FCB040"/>
      </a:accent1>
      <a:accent2>
        <a:srgbClr val="7A003B"/>
      </a:accent2>
      <a:accent3>
        <a:srgbClr val="99D08F"/>
      </a:accent3>
      <a:accent4>
        <a:srgbClr val="1BB7AC"/>
      </a:accent4>
      <a:accent5>
        <a:srgbClr val="91A5A6"/>
      </a:accent5>
      <a:accent6>
        <a:srgbClr val="547BB2"/>
      </a:accent6>
      <a:hlink>
        <a:srgbClr val="013D79"/>
      </a:hlink>
      <a:folHlink>
        <a:srgbClr val="013D79"/>
      </a:folHlink>
    </a:clrScheme>
    <a:fontScheme name="AAMC Whit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Whi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Whi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Whi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Whi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Whi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Whi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Whi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Whit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Whit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1">
        <a:dk1>
          <a:srgbClr val="092F6D"/>
        </a:dk1>
        <a:lt1>
          <a:srgbClr val="F9F9F9"/>
        </a:lt1>
        <a:dk2>
          <a:srgbClr val="092F6D"/>
        </a:dk2>
        <a:lt2>
          <a:srgbClr val="475185"/>
        </a:lt2>
        <a:accent1>
          <a:srgbClr val="CE6F18"/>
        </a:accent1>
        <a:accent2>
          <a:srgbClr val="C1C83F"/>
        </a:accent2>
        <a:accent3>
          <a:srgbClr val="FBFBFB"/>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2">
        <a:dk1>
          <a:srgbClr val="092F6D"/>
        </a:dk1>
        <a:lt1>
          <a:srgbClr val="FFFFFF"/>
        </a:lt1>
        <a:dk2>
          <a:srgbClr val="092F6D"/>
        </a:dk2>
        <a:lt2>
          <a:srgbClr val="475185"/>
        </a:lt2>
        <a:accent1>
          <a:srgbClr val="CE6F18"/>
        </a:accent1>
        <a:accent2>
          <a:srgbClr val="C1C83F"/>
        </a:accent2>
        <a:accent3>
          <a:srgbClr val="FFFFFF"/>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3">
        <a:dk1>
          <a:srgbClr val="092F6D"/>
        </a:dk1>
        <a:lt1>
          <a:srgbClr val="FFFFFF"/>
        </a:lt1>
        <a:dk2>
          <a:srgbClr val="092F6D"/>
        </a:dk2>
        <a:lt2>
          <a:srgbClr val="475185"/>
        </a:lt2>
        <a:accent1>
          <a:srgbClr val="800000"/>
        </a:accent1>
        <a:accent2>
          <a:srgbClr val="809195"/>
        </a:accent2>
        <a:accent3>
          <a:srgbClr val="FFFFFF"/>
        </a:accent3>
        <a:accent4>
          <a:srgbClr val="06275C"/>
        </a:accent4>
        <a:accent5>
          <a:srgbClr val="C0AAAA"/>
        </a:accent5>
        <a:accent6>
          <a:srgbClr val="738387"/>
        </a:accent6>
        <a:hlink>
          <a:srgbClr val="092F6D"/>
        </a:hlink>
        <a:folHlink>
          <a:srgbClr val="256F4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tegrated Services purple" id="{079D9A9A-285A-42D5-9223-940CD6BEBD85}" vid="{F209AF21-AA3D-4397-86F2-A7D1BE88E433}"/>
    </a:ext>
  </a:extLst>
</a:theme>
</file>

<file path=ppt/theme/theme5.xml><?xml version="1.0" encoding="utf-8"?>
<a:theme xmlns:a="http://schemas.openxmlformats.org/drawingml/2006/main" name="8_AAMC White template">
  <a:themeElements>
    <a:clrScheme name="DGK Template">
      <a:dk1>
        <a:srgbClr val="013D79"/>
      </a:dk1>
      <a:lt1>
        <a:srgbClr val="FFFFFF"/>
      </a:lt1>
      <a:dk2>
        <a:srgbClr val="013D79"/>
      </a:dk2>
      <a:lt2>
        <a:srgbClr val="FFFFFF"/>
      </a:lt2>
      <a:accent1>
        <a:srgbClr val="FCB040"/>
      </a:accent1>
      <a:accent2>
        <a:srgbClr val="7A003B"/>
      </a:accent2>
      <a:accent3>
        <a:srgbClr val="99D08F"/>
      </a:accent3>
      <a:accent4>
        <a:srgbClr val="1BB7AC"/>
      </a:accent4>
      <a:accent5>
        <a:srgbClr val="91A5A6"/>
      </a:accent5>
      <a:accent6>
        <a:srgbClr val="547BB2"/>
      </a:accent6>
      <a:hlink>
        <a:srgbClr val="013D79"/>
      </a:hlink>
      <a:folHlink>
        <a:srgbClr val="013D79"/>
      </a:folHlink>
    </a:clrScheme>
    <a:fontScheme name="AAMC Whit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Whi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Whi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Whi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Whi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Whi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Whi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Whi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Whit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Whit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1">
        <a:dk1>
          <a:srgbClr val="092F6D"/>
        </a:dk1>
        <a:lt1>
          <a:srgbClr val="F9F9F9"/>
        </a:lt1>
        <a:dk2>
          <a:srgbClr val="092F6D"/>
        </a:dk2>
        <a:lt2>
          <a:srgbClr val="475185"/>
        </a:lt2>
        <a:accent1>
          <a:srgbClr val="CE6F18"/>
        </a:accent1>
        <a:accent2>
          <a:srgbClr val="C1C83F"/>
        </a:accent2>
        <a:accent3>
          <a:srgbClr val="FBFBFB"/>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2">
        <a:dk1>
          <a:srgbClr val="092F6D"/>
        </a:dk1>
        <a:lt1>
          <a:srgbClr val="FFFFFF"/>
        </a:lt1>
        <a:dk2>
          <a:srgbClr val="092F6D"/>
        </a:dk2>
        <a:lt2>
          <a:srgbClr val="475185"/>
        </a:lt2>
        <a:accent1>
          <a:srgbClr val="CE6F18"/>
        </a:accent1>
        <a:accent2>
          <a:srgbClr val="C1C83F"/>
        </a:accent2>
        <a:accent3>
          <a:srgbClr val="FFFFFF"/>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3">
        <a:dk1>
          <a:srgbClr val="092F6D"/>
        </a:dk1>
        <a:lt1>
          <a:srgbClr val="FFFFFF"/>
        </a:lt1>
        <a:dk2>
          <a:srgbClr val="092F6D"/>
        </a:dk2>
        <a:lt2>
          <a:srgbClr val="475185"/>
        </a:lt2>
        <a:accent1>
          <a:srgbClr val="800000"/>
        </a:accent1>
        <a:accent2>
          <a:srgbClr val="809195"/>
        </a:accent2>
        <a:accent3>
          <a:srgbClr val="FFFFFF"/>
        </a:accent3>
        <a:accent4>
          <a:srgbClr val="06275C"/>
        </a:accent4>
        <a:accent5>
          <a:srgbClr val="C0AAAA"/>
        </a:accent5>
        <a:accent6>
          <a:srgbClr val="738387"/>
        </a:accent6>
        <a:hlink>
          <a:srgbClr val="092F6D"/>
        </a:hlink>
        <a:folHlink>
          <a:srgbClr val="256F4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tegrated Services purple" id="{079D9A9A-285A-42D5-9223-940CD6BEBD85}" vid="{F209AF21-AA3D-4397-86F2-A7D1BE88E433}"/>
    </a:ext>
  </a:extLst>
</a:theme>
</file>

<file path=ppt/theme/theme6.xml><?xml version="1.0" encoding="utf-8"?>
<a:theme xmlns:a="http://schemas.openxmlformats.org/drawingml/2006/main" name="9_AAMC White template">
  <a:themeElements>
    <a:clrScheme name="DGK Template">
      <a:dk1>
        <a:srgbClr val="013D79"/>
      </a:dk1>
      <a:lt1>
        <a:srgbClr val="FFFFFF"/>
      </a:lt1>
      <a:dk2>
        <a:srgbClr val="013D79"/>
      </a:dk2>
      <a:lt2>
        <a:srgbClr val="FFFFFF"/>
      </a:lt2>
      <a:accent1>
        <a:srgbClr val="FCB040"/>
      </a:accent1>
      <a:accent2>
        <a:srgbClr val="7A003B"/>
      </a:accent2>
      <a:accent3>
        <a:srgbClr val="99D08F"/>
      </a:accent3>
      <a:accent4>
        <a:srgbClr val="1BB7AC"/>
      </a:accent4>
      <a:accent5>
        <a:srgbClr val="91A5A6"/>
      </a:accent5>
      <a:accent6>
        <a:srgbClr val="547BB2"/>
      </a:accent6>
      <a:hlink>
        <a:srgbClr val="013D79"/>
      </a:hlink>
      <a:folHlink>
        <a:srgbClr val="013D79"/>
      </a:folHlink>
    </a:clrScheme>
    <a:fontScheme name="AAMC Whit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Whi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Whi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Whi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Whi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Whi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Whi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Whi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Whit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Whit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1">
        <a:dk1>
          <a:srgbClr val="092F6D"/>
        </a:dk1>
        <a:lt1>
          <a:srgbClr val="F9F9F9"/>
        </a:lt1>
        <a:dk2>
          <a:srgbClr val="092F6D"/>
        </a:dk2>
        <a:lt2>
          <a:srgbClr val="475185"/>
        </a:lt2>
        <a:accent1>
          <a:srgbClr val="CE6F18"/>
        </a:accent1>
        <a:accent2>
          <a:srgbClr val="C1C83F"/>
        </a:accent2>
        <a:accent3>
          <a:srgbClr val="FBFBFB"/>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2">
        <a:dk1>
          <a:srgbClr val="092F6D"/>
        </a:dk1>
        <a:lt1>
          <a:srgbClr val="FFFFFF"/>
        </a:lt1>
        <a:dk2>
          <a:srgbClr val="092F6D"/>
        </a:dk2>
        <a:lt2>
          <a:srgbClr val="475185"/>
        </a:lt2>
        <a:accent1>
          <a:srgbClr val="CE6F18"/>
        </a:accent1>
        <a:accent2>
          <a:srgbClr val="C1C83F"/>
        </a:accent2>
        <a:accent3>
          <a:srgbClr val="FFFFFF"/>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3">
        <a:dk1>
          <a:srgbClr val="092F6D"/>
        </a:dk1>
        <a:lt1>
          <a:srgbClr val="FFFFFF"/>
        </a:lt1>
        <a:dk2>
          <a:srgbClr val="092F6D"/>
        </a:dk2>
        <a:lt2>
          <a:srgbClr val="475185"/>
        </a:lt2>
        <a:accent1>
          <a:srgbClr val="800000"/>
        </a:accent1>
        <a:accent2>
          <a:srgbClr val="809195"/>
        </a:accent2>
        <a:accent3>
          <a:srgbClr val="FFFFFF"/>
        </a:accent3>
        <a:accent4>
          <a:srgbClr val="06275C"/>
        </a:accent4>
        <a:accent5>
          <a:srgbClr val="C0AAAA"/>
        </a:accent5>
        <a:accent6>
          <a:srgbClr val="738387"/>
        </a:accent6>
        <a:hlink>
          <a:srgbClr val="092F6D"/>
        </a:hlink>
        <a:folHlink>
          <a:srgbClr val="256F4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tegrated Services purple" id="{079D9A9A-285A-42D5-9223-940CD6BEBD85}" vid="{F209AF21-AA3D-4397-86F2-A7D1BE88E433}"/>
    </a:ext>
  </a:extLst>
</a:theme>
</file>

<file path=ppt/theme/theme7.xml><?xml version="1.0" encoding="utf-8"?>
<a:theme xmlns:a="http://schemas.openxmlformats.org/drawingml/2006/main" name="10_AAMC White template">
  <a:themeElements>
    <a:clrScheme name="DGK Template">
      <a:dk1>
        <a:srgbClr val="013D79"/>
      </a:dk1>
      <a:lt1>
        <a:srgbClr val="FFFFFF"/>
      </a:lt1>
      <a:dk2>
        <a:srgbClr val="013D79"/>
      </a:dk2>
      <a:lt2>
        <a:srgbClr val="FFFFFF"/>
      </a:lt2>
      <a:accent1>
        <a:srgbClr val="FCB040"/>
      </a:accent1>
      <a:accent2>
        <a:srgbClr val="7A003B"/>
      </a:accent2>
      <a:accent3>
        <a:srgbClr val="99D08F"/>
      </a:accent3>
      <a:accent4>
        <a:srgbClr val="1BB7AC"/>
      </a:accent4>
      <a:accent5>
        <a:srgbClr val="91A5A6"/>
      </a:accent5>
      <a:accent6>
        <a:srgbClr val="547BB2"/>
      </a:accent6>
      <a:hlink>
        <a:srgbClr val="013D79"/>
      </a:hlink>
      <a:folHlink>
        <a:srgbClr val="013D79"/>
      </a:folHlink>
    </a:clrScheme>
    <a:fontScheme name="AAMC Whit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Whi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Whi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Whi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Whi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Whi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Whi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Whi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Whit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Whit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1">
        <a:dk1>
          <a:srgbClr val="092F6D"/>
        </a:dk1>
        <a:lt1>
          <a:srgbClr val="F9F9F9"/>
        </a:lt1>
        <a:dk2>
          <a:srgbClr val="092F6D"/>
        </a:dk2>
        <a:lt2>
          <a:srgbClr val="475185"/>
        </a:lt2>
        <a:accent1>
          <a:srgbClr val="CE6F18"/>
        </a:accent1>
        <a:accent2>
          <a:srgbClr val="C1C83F"/>
        </a:accent2>
        <a:accent3>
          <a:srgbClr val="FBFBFB"/>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2">
        <a:dk1>
          <a:srgbClr val="092F6D"/>
        </a:dk1>
        <a:lt1>
          <a:srgbClr val="FFFFFF"/>
        </a:lt1>
        <a:dk2>
          <a:srgbClr val="092F6D"/>
        </a:dk2>
        <a:lt2>
          <a:srgbClr val="475185"/>
        </a:lt2>
        <a:accent1>
          <a:srgbClr val="CE6F18"/>
        </a:accent1>
        <a:accent2>
          <a:srgbClr val="C1C83F"/>
        </a:accent2>
        <a:accent3>
          <a:srgbClr val="FFFFFF"/>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3">
        <a:dk1>
          <a:srgbClr val="092F6D"/>
        </a:dk1>
        <a:lt1>
          <a:srgbClr val="FFFFFF"/>
        </a:lt1>
        <a:dk2>
          <a:srgbClr val="092F6D"/>
        </a:dk2>
        <a:lt2>
          <a:srgbClr val="475185"/>
        </a:lt2>
        <a:accent1>
          <a:srgbClr val="800000"/>
        </a:accent1>
        <a:accent2>
          <a:srgbClr val="809195"/>
        </a:accent2>
        <a:accent3>
          <a:srgbClr val="FFFFFF"/>
        </a:accent3>
        <a:accent4>
          <a:srgbClr val="06275C"/>
        </a:accent4>
        <a:accent5>
          <a:srgbClr val="C0AAAA"/>
        </a:accent5>
        <a:accent6>
          <a:srgbClr val="738387"/>
        </a:accent6>
        <a:hlink>
          <a:srgbClr val="092F6D"/>
        </a:hlink>
        <a:folHlink>
          <a:srgbClr val="256F4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tegrated Services purple" id="{079D9A9A-285A-42D5-9223-940CD6BEBD85}" vid="{F209AF21-AA3D-4397-86F2-A7D1BE88E433}"/>
    </a:ext>
  </a:extLst>
</a:theme>
</file>

<file path=ppt/theme/theme8.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Retrospect">
  <a:themeElements>
    <a:clrScheme name="Custom 5">
      <a:dk1>
        <a:sysClr val="windowText" lastClr="000000"/>
      </a:dk1>
      <a:lt1>
        <a:sysClr val="window" lastClr="FFFFFF"/>
      </a:lt1>
      <a:dk2>
        <a:srgbClr val="696464"/>
      </a:dk2>
      <a:lt2>
        <a:srgbClr val="E9E5DC"/>
      </a:lt2>
      <a:accent1>
        <a:srgbClr val="696464"/>
      </a:accent1>
      <a:accent2>
        <a:srgbClr val="822E2E"/>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otalTime>7945</TotalTime>
  <Words>2014</Words>
  <Application>Microsoft Office PowerPoint</Application>
  <PresentationFormat>On-screen Show (4:3)</PresentationFormat>
  <Paragraphs>200</Paragraphs>
  <Slides>36</Slides>
  <Notes>11</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36</vt:i4>
      </vt:variant>
    </vt:vector>
  </HeadingPairs>
  <TitlesOfParts>
    <vt:vector size="52" baseType="lpstr">
      <vt:lpstr>Arial</vt:lpstr>
      <vt:lpstr>Arial Black</vt:lpstr>
      <vt:lpstr>Calibri</vt:lpstr>
      <vt:lpstr>Calibri Light</vt:lpstr>
      <vt:lpstr>Times New Roman</vt:lpstr>
      <vt:lpstr>Wingdings</vt:lpstr>
      <vt:lpstr>AAMC White template</vt:lpstr>
      <vt:lpstr>1_AAMC White template</vt:lpstr>
      <vt:lpstr>6_AAMC White template</vt:lpstr>
      <vt:lpstr>7_AAMC White template</vt:lpstr>
      <vt:lpstr>8_AAMC White template</vt:lpstr>
      <vt:lpstr>9_AAMC White template</vt:lpstr>
      <vt:lpstr>10_AAMC White template</vt:lpstr>
      <vt:lpstr>2_Default Design</vt:lpstr>
      <vt:lpstr>Retrospect</vt:lpstr>
      <vt:lpstr>Office Theme</vt:lpstr>
      <vt:lpstr>Please take notes</vt:lpstr>
      <vt:lpstr>Announcements</vt:lpstr>
      <vt:lpstr>Goals of Today’s Meeting</vt:lpstr>
      <vt:lpstr>Our Job vs. Your Job</vt:lpstr>
      <vt:lpstr>Your Job</vt:lpstr>
      <vt:lpstr>Update Letter Format</vt:lpstr>
      <vt:lpstr>PowerPoint Presentation</vt:lpstr>
      <vt:lpstr>PowerPoint Presentation</vt:lpstr>
      <vt:lpstr>Keep in mind when submitting application…</vt:lpstr>
      <vt:lpstr>aamc.org/amcas</vt:lpstr>
      <vt:lpstr>How does AMCAS work?</vt:lpstr>
      <vt:lpstr>AMCAS Verification Process</vt:lpstr>
      <vt:lpstr>The AMCAS Application</vt:lpstr>
      <vt:lpstr>AMCAS Main Menu</vt:lpstr>
      <vt:lpstr>2. Schools Attended</vt:lpstr>
      <vt:lpstr>Institutional Action</vt:lpstr>
      <vt:lpstr>Institutional Action</vt:lpstr>
      <vt:lpstr>Document carefully</vt:lpstr>
      <vt:lpstr>The Essay: Consider writing this first (before experiences) </vt:lpstr>
      <vt:lpstr>4. Course Work</vt:lpstr>
      <vt:lpstr>5. Work/Activities</vt:lpstr>
      <vt:lpstr>6. Letters of Evaluation</vt:lpstr>
      <vt:lpstr>PowerPoint Presentation</vt:lpstr>
      <vt:lpstr>AADSAS Letter request instructions</vt:lpstr>
      <vt:lpstr>M.D. AND D.O. USE SEPARATE APPLICATION SERVICES </vt:lpstr>
      <vt:lpstr>PowerPoint Presentation</vt:lpstr>
      <vt:lpstr>PowerPoint Presentation</vt:lpstr>
      <vt:lpstr>PowerPoint Presentation</vt:lpstr>
      <vt:lpstr>PowerPoint Presentation</vt:lpstr>
      <vt:lpstr>PowerPoint Presentation</vt:lpstr>
      <vt:lpstr>Committee letter includes all reference letters</vt:lpstr>
      <vt:lpstr>Application Tips</vt:lpstr>
      <vt:lpstr>AMCAS Tools</vt:lpstr>
      <vt:lpstr>Timeline</vt:lpstr>
      <vt:lpstr>If you are not applying this cycle:</vt:lpstr>
      <vt:lpstr>Please Ask Any Questions Now  </vt:lpstr>
    </vt:vector>
  </TitlesOfParts>
  <Company>Union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Professions Advisory Committee</dc:title>
  <dc:creator>Administrator</dc:creator>
  <cp:lastModifiedBy>Weisse, Carol</cp:lastModifiedBy>
  <cp:revision>278</cp:revision>
  <cp:lastPrinted>2017-05-05T18:27:08Z</cp:lastPrinted>
  <dcterms:created xsi:type="dcterms:W3CDTF">2006-01-18T18:03:54Z</dcterms:created>
  <dcterms:modified xsi:type="dcterms:W3CDTF">2019-05-20T15:32:25Z</dcterms:modified>
</cp:coreProperties>
</file>